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90" r:id="rId3"/>
    <p:sldId id="298" r:id="rId4"/>
    <p:sldId id="299" r:id="rId5"/>
    <p:sldId id="322" r:id="rId6"/>
    <p:sldId id="323" r:id="rId7"/>
    <p:sldId id="324" r:id="rId8"/>
    <p:sldId id="287" r:id="rId9"/>
    <p:sldId id="294" r:id="rId10"/>
    <p:sldId id="289" r:id="rId11"/>
    <p:sldId id="296" r:id="rId12"/>
    <p:sldId id="263" r:id="rId13"/>
    <p:sldId id="264" r:id="rId14"/>
    <p:sldId id="313" r:id="rId15"/>
    <p:sldId id="314" r:id="rId16"/>
    <p:sldId id="315" r:id="rId17"/>
    <p:sldId id="265" r:id="rId18"/>
    <p:sldId id="266" r:id="rId19"/>
    <p:sldId id="267" r:id="rId20"/>
    <p:sldId id="293" r:id="rId21"/>
    <p:sldId id="288" r:id="rId22"/>
    <p:sldId id="295" r:id="rId23"/>
    <p:sldId id="268" r:id="rId24"/>
    <p:sldId id="269" r:id="rId25"/>
    <p:sldId id="270" r:id="rId26"/>
    <p:sldId id="327" r:id="rId27"/>
    <p:sldId id="326" r:id="rId28"/>
    <p:sldId id="325" r:id="rId29"/>
    <p:sldId id="316" r:id="rId30"/>
    <p:sldId id="317" r:id="rId31"/>
    <p:sldId id="318" r:id="rId32"/>
    <p:sldId id="261" r:id="rId33"/>
    <p:sldId id="312" r:id="rId34"/>
    <p:sldId id="260" r:id="rId35"/>
    <p:sldId id="319" r:id="rId36"/>
    <p:sldId id="320" r:id="rId37"/>
    <p:sldId id="321" r:id="rId38"/>
    <p:sldId id="284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76D4"/>
    <a:srgbClr val="2066BB"/>
    <a:srgbClr val="297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E0D59D-F4D6-470F-B466-298BA5396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6F967F-8F13-4564-8808-7CF43D8A1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20753C-8342-4E5D-AB3A-DB55FFEA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84CE44-FD5F-4064-922E-88EF8D61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B858D7-15B9-4C7D-B98E-A52C686D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31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02E379-97B9-426F-8916-A8126095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ECD67B-E4A1-451F-B3C8-F9BCB234D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6CD6FE-C9A2-426E-878A-992A63105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AF85F3-FC4B-4E9E-A1A4-BBC09A96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7D4069-6ECB-41C4-BC36-D20F87E7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B37EE2-42CD-4C44-8FC8-AB3C6F064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E2C536-AA0E-4771-AA2B-033B210F1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C56549-0965-4937-B1D6-A78BD6CB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321DAD-BA15-41A5-81C5-31433686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CF737B-0A38-49F4-9256-4D59B2BD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01AD9B-195D-42D9-A462-08035B5C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218B01-8E86-4AE2-BAA9-9B68F374D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CAA7B1-4A4A-48D5-8D50-14DAC02F2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D90412-5D0D-4E22-ADE3-98E03372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14D269-0765-432A-A744-385CDCE3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69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230ED-7F18-4A50-8662-583F6E96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5EDA4A-4BA0-4C3E-B0A0-2F1969CEF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AC9BC9-FD4D-45DC-BA68-437A24177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6AF31D-81ED-4489-878C-867AC2FD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FC227E-2B24-431F-8432-0AF7BD7E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03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D930E-642D-453C-8B0B-D4181371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3FA345-AFB0-4A63-BF42-9F2099C1F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3619CA-0FF8-465C-9667-6E86D482A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2B3DC6-F6E5-45DF-886E-06A8E301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A6B12E-F8A7-4AB8-8B7C-95C1DFDF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D8B197-10F5-4F46-BE6E-EE88FACD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56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87C31-6F8B-4531-9697-6DB706DD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D0E1E8-3413-4A21-9B47-1686DFA2A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8FC814-87EA-4D81-B838-BC5D44F16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7D8060-03A5-41F1-8C98-E780FDA13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8F8D2D0-86B3-437A-B11F-8AA5A13CB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FB84C0-63AB-48CC-8D03-944B64D3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345D837-9DF8-4D1E-A695-C0520F97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E0FB1AE-609A-42FD-A48A-AD995665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92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34C0C-6F58-450C-870F-557814D8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E966E0-72B3-4A45-AE9E-1AE55136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42C0D2-CC56-4344-891F-1A2B45D2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D2EB55-A3D1-4D7F-B70D-480E157C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53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979628-B5FC-4364-9AE2-4A649962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0B6DD8-59F1-4743-BB75-B5128C53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B9DE47-B71B-410A-B579-DB0C17F5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99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9C936-0F56-4425-8B67-AF42AA71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73E59D-7D2D-430A-8D2C-7C347FF0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F71919-6E55-41DB-8BE5-FAC4DFFEC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DDB7D0-164A-4F34-80A2-FABC1519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AFB773-A783-450F-80CD-6346EC6A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24CBB3-D3E3-4382-B148-F90C351A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91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27DBF-7AFC-4C27-8947-6A7FF406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5188ED-F7B8-4676-8992-AF85707B7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FEBD77-244E-48D2-A99F-661494FDF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D29554-B86F-481E-944E-4332449D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0979-DE8B-4C5A-8990-6C275DF1A4D8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B387E1-70D5-41ED-A1E2-0BC4B000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56EA-FEEE-4689-8FE1-88CCB8BC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36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F17591-FBFE-4B94-B20E-98D13A12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C78609-F4F4-49A2-9733-77E4A1FF2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35FF66-F072-4996-A98C-3A35E26F1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60979-DE8B-4C5A-8990-6C275DF1A4D8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C4969C-B7F2-478A-B962-631F8E87F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34161-F619-4830-83CC-86E1B6515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09258-10EB-4D89-8083-6E04787059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5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4FE7A09D-D02B-4736-A96A-BEBB6A59C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7"/>
            <a:ext cx="12131676" cy="685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5E778DF-3025-4C6D-B2F5-507ADF4FE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77" b="7156"/>
          <a:stretch/>
        </p:blipFill>
        <p:spPr>
          <a:xfrm>
            <a:off x="7496371" y="-1627155"/>
            <a:ext cx="4446287" cy="636726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713D556-5749-4CC7-B3CE-B53AB7945CDD}"/>
              </a:ext>
            </a:extLst>
          </p:cNvPr>
          <p:cNvSpPr txBox="1"/>
          <p:nvPr/>
        </p:nvSpPr>
        <p:spPr>
          <a:xfrm>
            <a:off x="7847936" y="1788615"/>
            <a:ext cx="418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/>
              <a:t>Personnages, images</a:t>
            </a:r>
            <a:br>
              <a:rPr lang="fr-FR" sz="2400" u="sng" dirty="0"/>
            </a:br>
            <a:r>
              <a:rPr lang="fr-FR" sz="2400" u="sng" dirty="0"/>
              <a:t>et grands noms de la littérature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898590-629E-4BE0-825C-CA1463987B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BA096A5-7220-4F1D-891E-9E045BBAAE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77304"/>
          <a:stretch/>
        </p:blipFill>
        <p:spPr>
          <a:xfrm>
            <a:off x="69850" y="76200"/>
            <a:ext cx="12045950" cy="14802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E87819A-2BD2-4201-8CCE-E7F5E63FB9C0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6FC471B-C48C-4543-AADE-CCABB901EAC3}"/>
              </a:ext>
            </a:extLst>
          </p:cNvPr>
          <p:cNvSpPr/>
          <p:nvPr/>
        </p:nvSpPr>
        <p:spPr>
          <a:xfrm>
            <a:off x="1277206" y="2181411"/>
            <a:ext cx="4172016" cy="568235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56BF20-FDD9-4C9C-9038-F6F13A00CA86}"/>
              </a:ext>
            </a:extLst>
          </p:cNvPr>
          <p:cNvSpPr/>
          <p:nvPr/>
        </p:nvSpPr>
        <p:spPr>
          <a:xfrm>
            <a:off x="1307596" y="2230440"/>
            <a:ext cx="717417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/>
              <a:t>Bienvenue dans le quiz </a:t>
            </a:r>
            <a:r>
              <a:rPr lang="fr-FR" sz="2400" b="1" i="1" dirty="0" err="1"/>
              <a:t>Ozélir</a:t>
            </a:r>
            <a:r>
              <a:rPr lang="fr-FR" sz="2400" b="1" i="1" dirty="0"/>
              <a:t> !</a:t>
            </a:r>
          </a:p>
          <a:p>
            <a:endParaRPr lang="fr-FR" sz="2400" b="1" dirty="0">
              <a:solidFill>
                <a:srgbClr val="000000"/>
              </a:solidFill>
            </a:endParaRPr>
          </a:p>
          <a:p>
            <a:r>
              <a:rPr lang="fr-FR" sz="2400" b="1" dirty="0">
                <a:solidFill>
                  <a:srgbClr val="000000"/>
                </a:solidFill>
              </a:rPr>
              <a:t>Comment ça marche  ? 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Appuyez une fois sur la barre espace pour faire apparaitre la prochaine question, ensuite tout est automatique ! </a:t>
            </a:r>
          </a:p>
          <a:p>
            <a:endParaRPr lang="fr-FR" sz="2000" dirty="0"/>
          </a:p>
          <a:p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06B207C-6EDE-479F-AD7B-1D697E9F0E0E}"/>
              </a:ext>
            </a:extLst>
          </p:cNvPr>
          <p:cNvSpPr/>
          <p:nvPr/>
        </p:nvSpPr>
        <p:spPr>
          <a:xfrm>
            <a:off x="1294149" y="5141916"/>
            <a:ext cx="1992762" cy="568235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5CE8C24-6D2F-4DDF-AC24-29A49C689C99}"/>
              </a:ext>
            </a:extLst>
          </p:cNvPr>
          <p:cNvSpPr txBox="1"/>
          <p:nvPr/>
        </p:nvSpPr>
        <p:spPr>
          <a:xfrm>
            <a:off x="1460424" y="5183275"/>
            <a:ext cx="2840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C’est parti !</a:t>
            </a:r>
          </a:p>
        </p:txBody>
      </p:sp>
    </p:spTree>
    <p:extLst>
      <p:ext uri="{BB962C8B-B14F-4D97-AF65-F5344CB8AC3E}">
        <p14:creationId xmlns:p14="http://schemas.microsoft.com/office/powerpoint/2010/main" val="173147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BC1BB7-4B91-4EFE-825C-DBB01E78077F}"/>
              </a:ext>
            </a:extLst>
          </p:cNvPr>
          <p:cNvSpPr/>
          <p:nvPr/>
        </p:nvSpPr>
        <p:spPr>
          <a:xfrm>
            <a:off x="7070035" y="4399722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3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0B4D615-8EE0-4174-90AE-2494D6ECD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31676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70035" y="4396374"/>
            <a:ext cx="3485321" cy="63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Azraël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0D77A71-7D2E-4BD0-A725-8FB2DC68027E}"/>
              </a:ext>
            </a:extLst>
          </p:cNvPr>
          <p:cNvSpPr/>
          <p:nvPr/>
        </p:nvSpPr>
        <p:spPr>
          <a:xfrm>
            <a:off x="4426350" y="1736562"/>
            <a:ext cx="336498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5FE6CE9-A491-45AF-AC1D-B5B2FD394DA4}"/>
              </a:ext>
            </a:extLst>
          </p:cNvPr>
          <p:cNvSpPr txBox="1"/>
          <p:nvPr/>
        </p:nvSpPr>
        <p:spPr>
          <a:xfrm>
            <a:off x="4528247" y="1769599"/>
            <a:ext cx="3129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Quel est le nom de ce personnage de BD 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4A78FC-71EB-4622-B950-9EE422A2697A}"/>
              </a:ext>
            </a:extLst>
          </p:cNvPr>
          <p:cNvSpPr/>
          <p:nvPr/>
        </p:nvSpPr>
        <p:spPr>
          <a:xfrm>
            <a:off x="1371600" y="1645375"/>
            <a:ext cx="2920809" cy="2507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Les Schtroumpfs, de A à Z - Le Grenier de la télé">
            <a:extLst>
              <a:ext uri="{FF2B5EF4-FFF2-40B4-BE49-F238E27FC236}">
                <a16:creationId xmlns:a16="http://schemas.microsoft.com/office/drawing/2014/main" id="{D78A7159-DC71-471A-87A5-7792E80524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10" y="1745954"/>
            <a:ext cx="2792616" cy="231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93DAD66-F701-4BF3-B6FF-5995C213CC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E3930FB-E11A-4C65-A423-3E546F93C2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67C4405-6DEE-4778-9D50-D29278EE314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Personnages de fiction</a:t>
            </a:r>
          </a:p>
        </p:txBody>
      </p:sp>
    </p:spTree>
    <p:extLst>
      <p:ext uri="{BB962C8B-B14F-4D97-AF65-F5344CB8AC3E}">
        <p14:creationId xmlns:p14="http://schemas.microsoft.com/office/powerpoint/2010/main" val="341106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527050" y="5873751"/>
            <a:ext cx="11254133" cy="635000"/>
          </a:xfrm>
          <a:prstGeom prst="rect">
            <a:avLst/>
          </a:prstGeom>
          <a:solidFill>
            <a:srgbClr val="297DE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72BAB5-A2A1-47D7-8F12-78DA24419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581C9B1-3AEA-49EF-83BC-95A6A1937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5B6807-D350-4A02-94B9-926F8B4CF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0A2466-FC36-4E0F-B0F2-A2BB922E733D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7CD7A5-B4D9-43B5-94F9-725B56B29724}"/>
              </a:ext>
            </a:extLst>
          </p:cNvPr>
          <p:cNvSpPr/>
          <p:nvPr/>
        </p:nvSpPr>
        <p:spPr>
          <a:xfrm>
            <a:off x="2610679" y="439972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ysClr val="windowText" lastClr="000000"/>
                </a:solidFill>
              </a:rPr>
              <a:t>Hisaé</a:t>
            </a:r>
            <a:r>
              <a:rPr lang="fr-FR" sz="2800" dirty="0">
                <a:solidFill>
                  <a:sysClr val="windowText" lastClr="000000"/>
                </a:solidFill>
              </a:rPr>
              <a:t> </a:t>
            </a:r>
            <a:r>
              <a:rPr lang="fr-FR" sz="2800" dirty="0" err="1">
                <a:solidFill>
                  <a:sysClr val="windowText" lastClr="000000"/>
                </a:solidFill>
              </a:rPr>
              <a:t>Deslin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67AE83-914E-4D5E-B413-FD11F13C40BB}"/>
              </a:ext>
            </a:extLst>
          </p:cNvPr>
          <p:cNvSpPr/>
          <p:nvPr/>
        </p:nvSpPr>
        <p:spPr>
          <a:xfrm>
            <a:off x="2610678" y="51631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Edith Piaf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8A377E-8317-4C78-8CEE-C781A149C0ED}"/>
              </a:ext>
            </a:extLst>
          </p:cNvPr>
          <p:cNvSpPr/>
          <p:nvPr/>
        </p:nvSpPr>
        <p:spPr>
          <a:xfrm>
            <a:off x="7070035" y="439972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Claire Davis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5BC423-7240-46FA-856A-102F583E6FBF}"/>
              </a:ext>
            </a:extLst>
          </p:cNvPr>
          <p:cNvSpPr/>
          <p:nvPr/>
        </p:nvSpPr>
        <p:spPr>
          <a:xfrm>
            <a:off x="7070034" y="517641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Olympe de Gouges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FD8BA8B-B194-4A20-8831-888823F3C6E0}"/>
              </a:ext>
            </a:extLst>
          </p:cNvPr>
          <p:cNvSpPr/>
          <p:nvPr/>
        </p:nvSpPr>
        <p:spPr>
          <a:xfrm>
            <a:off x="4046783" y="1688945"/>
            <a:ext cx="3913107" cy="1241435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6E3EBB1-3A64-45D7-92D4-9CAE5EF3466A}"/>
              </a:ext>
            </a:extLst>
          </p:cNvPr>
          <p:cNvSpPr txBox="1"/>
          <p:nvPr/>
        </p:nvSpPr>
        <p:spPr>
          <a:xfrm>
            <a:off x="3954587" y="1814286"/>
            <a:ext cx="4097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Qui est cette auteure classique 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94DC02-0A9A-4714-B9A0-21F7A383BF76}"/>
              </a:ext>
            </a:extLst>
          </p:cNvPr>
          <p:cNvSpPr/>
          <p:nvPr/>
        </p:nvSpPr>
        <p:spPr>
          <a:xfrm>
            <a:off x="1378857" y="1582782"/>
            <a:ext cx="2455899" cy="25701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Image 27" descr="Announcing the 2019 Issue of Chariot Undergraduate History Journal | Forum">
            <a:extLst>
              <a:ext uri="{FF2B5EF4-FFF2-40B4-BE49-F238E27FC236}">
                <a16:creationId xmlns:a16="http://schemas.microsoft.com/office/drawing/2014/main" id="{851EF7CF-FB5D-4D38-8B92-6CCCF6CB410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9"/>
          <a:stretch/>
        </p:blipFill>
        <p:spPr bwMode="auto">
          <a:xfrm>
            <a:off x="1495457" y="1676429"/>
            <a:ext cx="2229241" cy="2370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9B71245-E3B1-4F92-8DFE-920D174B8F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263C295-1726-43DD-B504-11D73C1A4C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71B426B7-00E1-48A5-8F55-E9493866BB04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Retrouver l’auteur</a:t>
            </a:r>
          </a:p>
        </p:txBody>
      </p:sp>
    </p:spTree>
    <p:extLst>
      <p:ext uri="{BB962C8B-B14F-4D97-AF65-F5344CB8AC3E}">
        <p14:creationId xmlns:p14="http://schemas.microsoft.com/office/powerpoint/2010/main" val="16199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1202397-E7E8-409D-AFFB-512D957CA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C5C4E6-8326-4397-AA7E-6B42B6CAFB21}"/>
              </a:ext>
            </a:extLst>
          </p:cNvPr>
          <p:cNvSpPr/>
          <p:nvPr/>
        </p:nvSpPr>
        <p:spPr>
          <a:xfrm>
            <a:off x="2610679" y="4399722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1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339A4-6C29-4AB3-86A3-FA0C56A0C114}"/>
              </a:ext>
            </a:extLst>
          </p:cNvPr>
          <p:cNvSpPr/>
          <p:nvPr/>
        </p:nvSpPr>
        <p:spPr>
          <a:xfrm>
            <a:off x="2610678" y="5176412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2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BC1BB7-4B91-4EFE-825C-DBB01E78077F}"/>
              </a:ext>
            </a:extLst>
          </p:cNvPr>
          <p:cNvSpPr/>
          <p:nvPr/>
        </p:nvSpPr>
        <p:spPr>
          <a:xfrm>
            <a:off x="7070035" y="4399722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3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6C8BE1-2E20-44DA-8BD0-D8FA3E2618A1}"/>
              </a:ext>
            </a:extLst>
          </p:cNvPr>
          <p:cNvSpPr/>
          <p:nvPr/>
        </p:nvSpPr>
        <p:spPr>
          <a:xfrm>
            <a:off x="7070035" y="5168288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4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4" y="439972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ysClr val="windowText" lastClr="000000"/>
                </a:solidFill>
              </a:rPr>
              <a:t>Hisaé</a:t>
            </a:r>
            <a:r>
              <a:rPr lang="fr-FR" sz="2800" dirty="0">
                <a:solidFill>
                  <a:sysClr val="windowText" lastClr="000000"/>
                </a:solidFill>
              </a:rPr>
              <a:t> </a:t>
            </a:r>
            <a:r>
              <a:rPr lang="fr-FR" sz="2800" dirty="0" err="1">
                <a:solidFill>
                  <a:sysClr val="windowText" lastClr="000000"/>
                </a:solidFill>
              </a:rPr>
              <a:t>Deslin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3" y="516372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Edith Piaf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70035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Claire Davis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70034" y="517641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Olympe de Gouges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2A456410-3041-4F37-8A37-9E746F45497F}"/>
              </a:ext>
            </a:extLst>
          </p:cNvPr>
          <p:cNvSpPr/>
          <p:nvPr/>
        </p:nvSpPr>
        <p:spPr>
          <a:xfrm>
            <a:off x="4046783" y="1688945"/>
            <a:ext cx="3913107" cy="1241435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2DDAB05-90A1-4477-AA15-8A0D640631A5}"/>
              </a:ext>
            </a:extLst>
          </p:cNvPr>
          <p:cNvSpPr txBox="1"/>
          <p:nvPr/>
        </p:nvSpPr>
        <p:spPr>
          <a:xfrm>
            <a:off x="3954587" y="1814286"/>
            <a:ext cx="4097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Qui est cette auteure classique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259D3B-96E5-4700-82E0-55DC4BF07561}"/>
              </a:ext>
            </a:extLst>
          </p:cNvPr>
          <p:cNvSpPr/>
          <p:nvPr/>
        </p:nvSpPr>
        <p:spPr>
          <a:xfrm>
            <a:off x="1378857" y="1582782"/>
            <a:ext cx="2455899" cy="25701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3" name="Image 32" descr="Announcing the 2019 Issue of Chariot Undergraduate History Journal | Forum">
            <a:extLst>
              <a:ext uri="{FF2B5EF4-FFF2-40B4-BE49-F238E27FC236}">
                <a16:creationId xmlns:a16="http://schemas.microsoft.com/office/drawing/2014/main" id="{DFCFFB67-1B91-41AF-9A71-A37E3AEC1B2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9"/>
          <a:stretch/>
        </p:blipFill>
        <p:spPr bwMode="auto">
          <a:xfrm>
            <a:off x="1495457" y="1676429"/>
            <a:ext cx="2229241" cy="2370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1B879190-FAE0-4624-B0C1-B3DBA1C166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F155A68-B30C-4BE3-9549-9CC7014CA3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120CB3BC-8BFA-4362-B57F-2AF3A3F8C7C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Retrouver l’auteur</a:t>
            </a:r>
          </a:p>
        </p:txBody>
      </p:sp>
    </p:spTree>
    <p:extLst>
      <p:ext uri="{BB962C8B-B14F-4D97-AF65-F5344CB8AC3E}">
        <p14:creationId xmlns:p14="http://schemas.microsoft.com/office/powerpoint/2010/main" val="1035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89544 0.00926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66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ED6150C-8A94-4361-9634-A78FEB231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167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DAAAE4-C64C-4870-BB3C-0C7346FEA3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9A5003-FE5C-4B45-BA7C-A25648E85A9E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D1C7C7-8F2B-442F-A289-AEFDAE378F1A}"/>
              </a:ext>
            </a:extLst>
          </p:cNvPr>
          <p:cNvSpPr/>
          <p:nvPr/>
        </p:nvSpPr>
        <p:spPr>
          <a:xfrm>
            <a:off x="7070034" y="5176412"/>
            <a:ext cx="3485321" cy="63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Olympe de Gouges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9D7ABE-DD30-4DEE-8FDD-0E7786D89723}"/>
              </a:ext>
            </a:extLst>
          </p:cNvPr>
          <p:cNvSpPr/>
          <p:nvPr/>
        </p:nvSpPr>
        <p:spPr>
          <a:xfrm>
            <a:off x="4017556" y="3391776"/>
            <a:ext cx="2555523" cy="31547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Description de cette image, également commentée ci-après">
            <a:extLst>
              <a:ext uri="{FF2B5EF4-FFF2-40B4-BE49-F238E27FC236}">
                <a16:creationId xmlns:a16="http://schemas.microsoft.com/office/drawing/2014/main" id="{97466D0F-4254-4F00-939A-1859614E8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b="37785"/>
          <a:stretch/>
        </p:blipFill>
        <p:spPr bwMode="auto">
          <a:xfrm>
            <a:off x="4121425" y="3511728"/>
            <a:ext cx="2364043" cy="289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B232BF2-6022-4FB5-ABC9-845BE13C109E}"/>
              </a:ext>
            </a:extLst>
          </p:cNvPr>
          <p:cNvSpPr/>
          <p:nvPr/>
        </p:nvSpPr>
        <p:spPr>
          <a:xfrm>
            <a:off x="4046783" y="1688945"/>
            <a:ext cx="3913107" cy="1241435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265DE76-0BDF-4060-ABE0-FBE3A5B7542A}"/>
              </a:ext>
            </a:extLst>
          </p:cNvPr>
          <p:cNvSpPr txBox="1"/>
          <p:nvPr/>
        </p:nvSpPr>
        <p:spPr>
          <a:xfrm>
            <a:off x="3954587" y="1814286"/>
            <a:ext cx="4097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Qui est cette auteure classique 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6AE37F-8977-456F-8B30-4AA73BD4822F}"/>
              </a:ext>
            </a:extLst>
          </p:cNvPr>
          <p:cNvSpPr/>
          <p:nvPr/>
        </p:nvSpPr>
        <p:spPr>
          <a:xfrm>
            <a:off x="1378857" y="1582782"/>
            <a:ext cx="2455899" cy="25701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Image 22" descr="Announcing the 2019 Issue of Chariot Undergraduate History Journal | Forum">
            <a:extLst>
              <a:ext uri="{FF2B5EF4-FFF2-40B4-BE49-F238E27FC236}">
                <a16:creationId xmlns:a16="http://schemas.microsoft.com/office/drawing/2014/main" id="{75E8F9F6-74E2-4824-8C3C-4A040B29C8F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9"/>
          <a:stretch/>
        </p:blipFill>
        <p:spPr bwMode="auto">
          <a:xfrm>
            <a:off x="1495457" y="1676429"/>
            <a:ext cx="2229241" cy="2370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385EB9E-316A-4111-90D3-EE05245429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495AEBB-F0B4-4DFC-97A4-FF848ECC7F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6348B5FB-A79F-4A07-9F3F-E8DC0FD9383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Retrouver l’auteur</a:t>
            </a:r>
          </a:p>
        </p:txBody>
      </p:sp>
    </p:spTree>
    <p:extLst>
      <p:ext uri="{BB962C8B-B14F-4D97-AF65-F5344CB8AC3E}">
        <p14:creationId xmlns:p14="http://schemas.microsoft.com/office/powerpoint/2010/main" val="3518342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527050" y="5873751"/>
            <a:ext cx="11254133" cy="635000"/>
          </a:xfrm>
          <a:prstGeom prst="rect">
            <a:avLst/>
          </a:prstGeom>
          <a:solidFill>
            <a:srgbClr val="297DE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03C354-C24F-4CCA-9FBD-212B8DBE2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581C9B1-3AEA-49EF-83BC-95A6A1937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898590-629E-4BE0-825C-CA1463987B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7819A-2BD2-4201-8CCE-E7F5E63FB9C0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632821D-1E57-46DF-85B7-FB64D98F5197}"/>
              </a:ext>
            </a:extLst>
          </p:cNvPr>
          <p:cNvSpPr/>
          <p:nvPr/>
        </p:nvSpPr>
        <p:spPr>
          <a:xfrm>
            <a:off x="917989" y="1801408"/>
            <a:ext cx="3296202" cy="568235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56BF20-FDD9-4C9C-9038-F6F13A00CA86}"/>
              </a:ext>
            </a:extLst>
          </p:cNvPr>
          <p:cNvSpPr/>
          <p:nvPr/>
        </p:nvSpPr>
        <p:spPr>
          <a:xfrm>
            <a:off x="1001129" y="1873146"/>
            <a:ext cx="71483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Open Sans"/>
              </a:rPr>
              <a:t>Complétez cette citation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br>
              <a:rPr lang="fr-FR" sz="2000" dirty="0"/>
            </a:br>
            <a:r>
              <a:rPr lang="fr-FR" sz="2400" b="1" dirty="0"/>
              <a:t>« La beauté est dans les yeux de [ . . . ] » </a:t>
            </a:r>
          </a:p>
          <a:p>
            <a:r>
              <a:rPr lang="fr-FR" sz="2400" b="1" dirty="0"/>
              <a:t>Oscar Wilde </a:t>
            </a:r>
            <a:endParaRPr lang="fr-FR" sz="2000" b="1" dirty="0"/>
          </a:p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F3FE49A-BD22-4BC6-9F44-417CB0D33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2EC2894-6F22-40F7-9093-C9663A6705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521004E-8490-43C9-A48B-124611BF9E51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Citations célèbres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0A1653-43FA-46E2-A731-929A15CD0FE8}"/>
              </a:ext>
            </a:extLst>
          </p:cNvPr>
          <p:cNvSpPr/>
          <p:nvPr/>
        </p:nvSpPr>
        <p:spPr>
          <a:xfrm>
            <a:off x="4965161" y="3498528"/>
            <a:ext cx="2747605" cy="2239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File:Oscar Wilde portrait.jpg - Wikimedia Commons">
            <a:extLst>
              <a:ext uri="{FF2B5EF4-FFF2-40B4-BE49-F238E27FC236}">
                <a16:creationId xmlns:a16="http://schemas.microsoft.com/office/drawing/2014/main" id="{A035DAE1-9B61-4378-9553-8039E434F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b="38132"/>
          <a:stretch/>
        </p:blipFill>
        <p:spPr bwMode="auto">
          <a:xfrm>
            <a:off x="5092299" y="3589620"/>
            <a:ext cx="2485410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21506" y="5919788"/>
            <a:ext cx="11008519" cy="533400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0FE8C7-7039-4A62-987F-D0B73B16A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A55E9C-5CD6-4E70-80E6-531B0F96D7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CEFB6A-6FCB-4FA8-813D-9490822ED40B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A876C9D-31FC-4E0A-9717-EA7B2BA2DD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D3791C6-E9C9-446B-B9EF-BD00ECFD58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EC5DC96-78B9-4553-A096-8F65AEC8404B}"/>
              </a:ext>
            </a:extLst>
          </p:cNvPr>
          <p:cNvSpPr/>
          <p:nvPr/>
        </p:nvSpPr>
        <p:spPr>
          <a:xfrm>
            <a:off x="917989" y="1801408"/>
            <a:ext cx="3296202" cy="568235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B724FC-7059-4E69-A6C6-0F87415E11F9}"/>
              </a:ext>
            </a:extLst>
          </p:cNvPr>
          <p:cNvSpPr/>
          <p:nvPr/>
        </p:nvSpPr>
        <p:spPr>
          <a:xfrm>
            <a:off x="1001129" y="1873146"/>
            <a:ext cx="71483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Open Sans"/>
              </a:rPr>
              <a:t>Complétez cette citation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br>
              <a:rPr lang="fr-FR" sz="2000" dirty="0"/>
            </a:br>
            <a:r>
              <a:rPr lang="fr-FR" sz="2400" b="1" dirty="0"/>
              <a:t>« La beauté est dans les yeux de [ . . . ] » </a:t>
            </a:r>
            <a:br>
              <a:rPr lang="fr-FR" sz="2400" b="1" dirty="0"/>
            </a:br>
            <a:r>
              <a:rPr lang="fr-FR" sz="2400" b="1" dirty="0"/>
              <a:t>Oscar Wilde </a:t>
            </a:r>
            <a:endParaRPr lang="fr-FR" sz="2000" b="1" dirty="0"/>
          </a:p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8175BD-0995-4AAF-8D09-F1893A86454F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Citations célèbres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AD043B-0B0A-470D-ABFE-1112B681D2C9}"/>
              </a:ext>
            </a:extLst>
          </p:cNvPr>
          <p:cNvSpPr/>
          <p:nvPr/>
        </p:nvSpPr>
        <p:spPr>
          <a:xfrm>
            <a:off x="4965161" y="3498528"/>
            <a:ext cx="2747605" cy="2239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Picture 2" descr="File:Oscar Wilde portrait.jpg - Wikimedia Commons">
            <a:extLst>
              <a:ext uri="{FF2B5EF4-FFF2-40B4-BE49-F238E27FC236}">
                <a16:creationId xmlns:a16="http://schemas.microsoft.com/office/drawing/2014/main" id="{15ED2185-93D0-49D6-8A53-1A0381C3F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b="38132"/>
          <a:stretch/>
        </p:blipFill>
        <p:spPr bwMode="auto">
          <a:xfrm>
            <a:off x="5092299" y="3589620"/>
            <a:ext cx="2485410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55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92487 0.00139 " pathEditMode="fixed" rAng="0" ptsTypes="A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62CA1D-B825-4556-92E5-1B8771342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31676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E8D8B7-06D0-41B2-A9C5-CAEF827275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ECDDC-3AA4-436E-808D-C320C599B8B8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DE221FE-5877-4567-94C1-F3B8EB70D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8CB573-28DB-4583-831C-1BDD3C12BC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EE264EC-4307-44A0-AD03-AEC76A318B48}"/>
              </a:ext>
            </a:extLst>
          </p:cNvPr>
          <p:cNvSpPr/>
          <p:nvPr/>
        </p:nvSpPr>
        <p:spPr>
          <a:xfrm>
            <a:off x="917989" y="1801408"/>
            <a:ext cx="3296202" cy="568235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B6CF78-BBDA-4ADA-A944-3B0DB1194A01}"/>
              </a:ext>
            </a:extLst>
          </p:cNvPr>
          <p:cNvSpPr/>
          <p:nvPr/>
        </p:nvSpPr>
        <p:spPr>
          <a:xfrm>
            <a:off x="1001129" y="1873146"/>
            <a:ext cx="71483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Open Sans"/>
              </a:rPr>
              <a:t>Complétez cette citation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br>
              <a:rPr lang="fr-FR" sz="2000" dirty="0"/>
            </a:br>
            <a:r>
              <a:rPr lang="fr-FR" sz="2400" b="1" dirty="0"/>
              <a:t>« La beauté est dans les yeux de celui qui regarde » </a:t>
            </a:r>
            <a:br>
              <a:rPr lang="fr-FR" sz="2400" b="1" dirty="0"/>
            </a:br>
            <a:r>
              <a:rPr lang="fr-FR" sz="2400" b="1" dirty="0"/>
              <a:t>Oscar Wilde </a:t>
            </a:r>
            <a:endParaRPr lang="fr-FR" sz="2000" b="1" dirty="0"/>
          </a:p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7BA5F88-D085-4295-A090-FA54AFB508C0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Citations célèbres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45A39E-C04D-48C8-ACC0-A7E56121D253}"/>
              </a:ext>
            </a:extLst>
          </p:cNvPr>
          <p:cNvSpPr/>
          <p:nvPr/>
        </p:nvSpPr>
        <p:spPr>
          <a:xfrm>
            <a:off x="4965161" y="3498528"/>
            <a:ext cx="2747605" cy="2239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" name="Picture 2" descr="File:Oscar Wilde portrait.jpg - Wikimedia Commons">
            <a:extLst>
              <a:ext uri="{FF2B5EF4-FFF2-40B4-BE49-F238E27FC236}">
                <a16:creationId xmlns:a16="http://schemas.microsoft.com/office/drawing/2014/main" id="{5D734C34-323A-4232-9EB9-5F39514CD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b="38132"/>
          <a:stretch/>
        </p:blipFill>
        <p:spPr bwMode="auto">
          <a:xfrm>
            <a:off x="5092299" y="3589620"/>
            <a:ext cx="2485410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6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527050" y="5873751"/>
            <a:ext cx="11254133" cy="635000"/>
          </a:xfrm>
          <a:prstGeom prst="rect">
            <a:avLst/>
          </a:prstGeom>
          <a:solidFill>
            <a:srgbClr val="297DE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4DA9A57-FE6A-410E-9507-19F7880C4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581C9B1-3AEA-49EF-83BC-95A6A1937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352A11-B51B-40CA-B121-E1BA532E50FE}"/>
              </a:ext>
            </a:extLst>
          </p:cNvPr>
          <p:cNvSpPr/>
          <p:nvPr/>
        </p:nvSpPr>
        <p:spPr>
          <a:xfrm>
            <a:off x="2610679" y="439972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Honoré de Balzac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69DF3-6751-4196-9D71-56F41AE1AD2D}"/>
              </a:ext>
            </a:extLst>
          </p:cNvPr>
          <p:cNvSpPr/>
          <p:nvPr/>
        </p:nvSpPr>
        <p:spPr>
          <a:xfrm>
            <a:off x="2610678" y="51631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Oliver </a:t>
            </a:r>
            <a:r>
              <a:rPr lang="fr-FR" sz="2800" dirty="0" err="1">
                <a:solidFill>
                  <a:sysClr val="windowText" lastClr="000000"/>
                </a:solidFill>
              </a:rPr>
              <a:t>McCunningham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E7CD-90B7-4DA7-A04A-106447A4D6D8}"/>
              </a:ext>
            </a:extLst>
          </p:cNvPr>
          <p:cNvSpPr/>
          <p:nvPr/>
        </p:nvSpPr>
        <p:spPr>
          <a:xfrm>
            <a:off x="7070035" y="439972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Jules Vernes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30B617-2A03-46CB-BF29-821B6C9E60E5}"/>
              </a:ext>
            </a:extLst>
          </p:cNvPr>
          <p:cNvSpPr/>
          <p:nvPr/>
        </p:nvSpPr>
        <p:spPr>
          <a:xfrm>
            <a:off x="7070034" y="517641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Locke Stern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5B6807-D350-4A02-94B9-926F8B4CF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0A2466-FC36-4E0F-B0F2-A2BB922E733D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161BC1-94AF-45C1-AFE1-F4EBF9CA699A}"/>
              </a:ext>
            </a:extLst>
          </p:cNvPr>
          <p:cNvSpPr/>
          <p:nvPr/>
        </p:nvSpPr>
        <p:spPr>
          <a:xfrm>
            <a:off x="1335316" y="1524773"/>
            <a:ext cx="2160002" cy="2686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Image 15" descr="Jules Verne, lo scrittore visionario">
            <a:extLst>
              <a:ext uri="{FF2B5EF4-FFF2-40B4-BE49-F238E27FC236}">
                <a16:creationId xmlns:a16="http://schemas.microsoft.com/office/drawing/2014/main" id="{76EDB03D-9073-42B8-B416-0345E81ACF1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b="17387"/>
          <a:stretch/>
        </p:blipFill>
        <p:spPr bwMode="auto">
          <a:xfrm>
            <a:off x="1430707" y="1626325"/>
            <a:ext cx="1952934" cy="249399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7A06100-775A-4525-BF66-3EE71BD19764}"/>
              </a:ext>
            </a:extLst>
          </p:cNvPr>
          <p:cNvSpPr/>
          <p:nvPr/>
        </p:nvSpPr>
        <p:spPr>
          <a:xfrm>
            <a:off x="4046783" y="1688945"/>
            <a:ext cx="3913107" cy="1241435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6A12FB2-5217-4094-949D-3ED985F7CDC5}"/>
              </a:ext>
            </a:extLst>
          </p:cNvPr>
          <p:cNvSpPr txBox="1"/>
          <p:nvPr/>
        </p:nvSpPr>
        <p:spPr>
          <a:xfrm>
            <a:off x="3988559" y="1791040"/>
            <a:ext cx="4081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Qui est cet auteur de roman célèbre ?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8AB0BC1-97F9-49C9-925D-81AF48D0F5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7F52BE9-BD97-4787-B08D-D3E0E83481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386842B-545B-43F1-9284-332A8CF4EA11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Retrouver l’auteur</a:t>
            </a:r>
          </a:p>
        </p:txBody>
      </p:sp>
    </p:spTree>
    <p:extLst>
      <p:ext uri="{BB962C8B-B14F-4D97-AF65-F5344CB8AC3E}">
        <p14:creationId xmlns:p14="http://schemas.microsoft.com/office/powerpoint/2010/main" val="116101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BC5E0B9-8232-4397-9E47-DD4E4DB0D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C5C4E6-8326-4397-AA7E-6B42B6CAFB21}"/>
              </a:ext>
            </a:extLst>
          </p:cNvPr>
          <p:cNvSpPr/>
          <p:nvPr/>
        </p:nvSpPr>
        <p:spPr>
          <a:xfrm>
            <a:off x="2610679" y="4399722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1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339A4-6C29-4AB3-86A3-FA0C56A0C114}"/>
              </a:ext>
            </a:extLst>
          </p:cNvPr>
          <p:cNvSpPr/>
          <p:nvPr/>
        </p:nvSpPr>
        <p:spPr>
          <a:xfrm>
            <a:off x="2610678" y="5176412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2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BC1BB7-4B91-4EFE-825C-DBB01E78077F}"/>
              </a:ext>
            </a:extLst>
          </p:cNvPr>
          <p:cNvSpPr/>
          <p:nvPr/>
        </p:nvSpPr>
        <p:spPr>
          <a:xfrm>
            <a:off x="7070035" y="4399722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3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6C8BE1-2E20-44DA-8BD0-D8FA3E2618A1}"/>
              </a:ext>
            </a:extLst>
          </p:cNvPr>
          <p:cNvSpPr/>
          <p:nvPr/>
        </p:nvSpPr>
        <p:spPr>
          <a:xfrm>
            <a:off x="7070035" y="5168288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4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4" y="439972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Honoré de Balzac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3" y="516372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Oliver </a:t>
            </a:r>
            <a:r>
              <a:rPr lang="fr-FR" sz="2800" dirty="0" err="1">
                <a:solidFill>
                  <a:sysClr val="windowText" lastClr="000000"/>
                </a:solidFill>
              </a:rPr>
              <a:t>McCunningham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70035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Jules Vernes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70034" y="517641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Locke Stern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FF1D02-0A2B-409C-B3F4-C3A0667B4ACC}"/>
              </a:ext>
            </a:extLst>
          </p:cNvPr>
          <p:cNvSpPr/>
          <p:nvPr/>
        </p:nvSpPr>
        <p:spPr>
          <a:xfrm>
            <a:off x="1335316" y="1524773"/>
            <a:ext cx="2160002" cy="2686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 descr="Jules Verne, lo scrittore visionario">
            <a:extLst>
              <a:ext uri="{FF2B5EF4-FFF2-40B4-BE49-F238E27FC236}">
                <a16:creationId xmlns:a16="http://schemas.microsoft.com/office/drawing/2014/main" id="{8A5DF513-20FC-46F7-B781-16EF9E1AFD5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b="17387"/>
          <a:stretch/>
        </p:blipFill>
        <p:spPr bwMode="auto">
          <a:xfrm>
            <a:off x="1430707" y="1626325"/>
            <a:ext cx="1952934" cy="249399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E30D1654-D880-4571-9CD8-A03ABBF71170}"/>
              </a:ext>
            </a:extLst>
          </p:cNvPr>
          <p:cNvSpPr/>
          <p:nvPr/>
        </p:nvSpPr>
        <p:spPr>
          <a:xfrm>
            <a:off x="4046783" y="1688945"/>
            <a:ext cx="3913107" cy="1241435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2FFCB74-4131-461D-9CDB-707D0B687486}"/>
              </a:ext>
            </a:extLst>
          </p:cNvPr>
          <p:cNvSpPr txBox="1"/>
          <p:nvPr/>
        </p:nvSpPr>
        <p:spPr>
          <a:xfrm>
            <a:off x="3988559" y="1791040"/>
            <a:ext cx="4081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Qui est cet auteur de roman célèbre ?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5347221-A888-4F5F-A325-7B3C3F8447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BEABC796-57E9-42E2-94D3-E5B38C2917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04840073-7D02-4F28-8D97-F39209348CB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Retrouver l’auteur</a:t>
            </a:r>
          </a:p>
        </p:txBody>
      </p:sp>
    </p:spTree>
    <p:extLst>
      <p:ext uri="{BB962C8B-B14F-4D97-AF65-F5344CB8AC3E}">
        <p14:creationId xmlns:p14="http://schemas.microsoft.com/office/powerpoint/2010/main" val="24450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90691 -0.00208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3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17B659EC-22B1-4A84-9637-FDE3AC085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7"/>
            <a:ext cx="1213167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DAAAE4-C64C-4870-BB3C-0C7346FEA3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9A5003-FE5C-4B45-BA7C-A25648E85A9E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1FAEF5-AC03-4C55-AFED-D201FC0B6A20}"/>
              </a:ext>
            </a:extLst>
          </p:cNvPr>
          <p:cNvSpPr/>
          <p:nvPr/>
        </p:nvSpPr>
        <p:spPr>
          <a:xfrm>
            <a:off x="7070035" y="4396374"/>
            <a:ext cx="3485321" cy="63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Jules Vernes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096876-349F-4B70-AB4F-D43DC2B17CAF}"/>
              </a:ext>
            </a:extLst>
          </p:cNvPr>
          <p:cNvSpPr/>
          <p:nvPr/>
        </p:nvSpPr>
        <p:spPr>
          <a:xfrm>
            <a:off x="4046783" y="3274352"/>
            <a:ext cx="2465858" cy="3258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0" name="Picture 2" descr="Livre: 20000 Lieues Sous Les Mers, Jules Verne, Éditions Ouest-France ...">
            <a:extLst>
              <a:ext uri="{FF2B5EF4-FFF2-40B4-BE49-F238E27FC236}">
                <a16:creationId xmlns:a16="http://schemas.microsoft.com/office/drawing/2014/main" id="{CF76A88D-5F8D-4AD1-B257-019360DF8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60" y="3429000"/>
            <a:ext cx="2244820" cy="29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261F75-ADB1-4980-A808-FA0C87A5B461}"/>
              </a:ext>
            </a:extLst>
          </p:cNvPr>
          <p:cNvSpPr/>
          <p:nvPr/>
        </p:nvSpPr>
        <p:spPr>
          <a:xfrm>
            <a:off x="1335316" y="1524773"/>
            <a:ext cx="2160002" cy="2686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 descr="Jules Verne, lo scrittore visionario">
            <a:extLst>
              <a:ext uri="{FF2B5EF4-FFF2-40B4-BE49-F238E27FC236}">
                <a16:creationId xmlns:a16="http://schemas.microsoft.com/office/drawing/2014/main" id="{E9FA9147-F502-4298-9297-52E1773A79D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b="17387"/>
          <a:stretch/>
        </p:blipFill>
        <p:spPr bwMode="auto">
          <a:xfrm>
            <a:off x="1430707" y="1626325"/>
            <a:ext cx="1952934" cy="249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963CC7F3-7525-44FB-9566-B7D267232723}"/>
              </a:ext>
            </a:extLst>
          </p:cNvPr>
          <p:cNvSpPr/>
          <p:nvPr/>
        </p:nvSpPr>
        <p:spPr>
          <a:xfrm>
            <a:off x="4046783" y="1688945"/>
            <a:ext cx="3913107" cy="1241435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B095019-8145-4C51-987D-4EEB8E578F6B}"/>
              </a:ext>
            </a:extLst>
          </p:cNvPr>
          <p:cNvSpPr txBox="1"/>
          <p:nvPr/>
        </p:nvSpPr>
        <p:spPr>
          <a:xfrm>
            <a:off x="3988559" y="1791040"/>
            <a:ext cx="4081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Qui est cet auteur de roman célèbre ?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A8D92E8-1C72-4E36-A7C3-FD171670F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423E10E-A689-43A1-B290-C42876B24D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2315CC2-67A1-4A21-930B-6F5711C7B355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Retrouver l’auteur</a:t>
            </a:r>
          </a:p>
        </p:txBody>
      </p:sp>
    </p:spTree>
    <p:extLst>
      <p:ext uri="{BB962C8B-B14F-4D97-AF65-F5344CB8AC3E}">
        <p14:creationId xmlns:p14="http://schemas.microsoft.com/office/powerpoint/2010/main" val="5503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58D833A-F6F7-4630-941F-8C8A5B044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Bill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Boule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Bulle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Balle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B16E43A-8D67-437A-A13F-09620B519A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29B6C36-594F-4F2B-92F1-AF8AD36EB4D1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Personnages de fiction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D8F40F-4977-458F-993C-F73EE4EF27C1}"/>
              </a:ext>
            </a:extLst>
          </p:cNvPr>
          <p:cNvSpPr/>
          <p:nvPr/>
        </p:nvSpPr>
        <p:spPr>
          <a:xfrm>
            <a:off x="1447800" y="1569721"/>
            <a:ext cx="2549233" cy="2542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67B1BD43-82E1-4777-9D4F-BFA4CC96A7E3}"/>
              </a:ext>
            </a:extLst>
          </p:cNvPr>
          <p:cNvSpPr/>
          <p:nvPr/>
        </p:nvSpPr>
        <p:spPr>
          <a:xfrm>
            <a:off x="4426350" y="1736562"/>
            <a:ext cx="336498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F5F8471-7BF6-4D59-A251-58DC23F1AEA2}"/>
              </a:ext>
            </a:extLst>
          </p:cNvPr>
          <p:cNvSpPr txBox="1"/>
          <p:nvPr/>
        </p:nvSpPr>
        <p:spPr>
          <a:xfrm>
            <a:off x="4528247" y="1769599"/>
            <a:ext cx="3129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Quel est le nom de ce personnage de BD ?</a:t>
            </a:r>
          </a:p>
        </p:txBody>
      </p:sp>
      <p:pic>
        <p:nvPicPr>
          <p:cNvPr id="1026" name="Picture 2" descr="Bulles et Bill, tome 5 de la série de bande dessinée Boule et Bill, de ...">
            <a:extLst>
              <a:ext uri="{FF2B5EF4-FFF2-40B4-BE49-F238E27FC236}">
                <a16:creationId xmlns:a16="http://schemas.microsoft.com/office/drawing/2014/main" id="{3C9D247E-A72E-48F2-9886-1C55A9B56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28180" r="43770" b="32724"/>
          <a:stretch/>
        </p:blipFill>
        <p:spPr bwMode="auto">
          <a:xfrm>
            <a:off x="1503826" y="1626325"/>
            <a:ext cx="2439867" cy="24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CBCD157-E0DE-45FD-8ECA-3847EB48E9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John </a:t>
            </a:r>
            <a:r>
              <a:rPr lang="fr-FR" sz="2800" dirty="0" err="1">
                <a:solidFill>
                  <a:sysClr val="windowText" lastClr="000000"/>
                </a:solidFill>
              </a:rPr>
              <a:t>Carmak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John </a:t>
            </a:r>
            <a:r>
              <a:rPr lang="fr-FR" sz="2800" dirty="0" err="1">
                <a:solidFill>
                  <a:sysClr val="windowText" lastClr="000000"/>
                </a:solidFill>
              </a:rPr>
              <a:t>Blacknoir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John </a:t>
            </a:r>
            <a:r>
              <a:rPr lang="fr-FR" sz="2800" dirty="0" err="1">
                <a:solidFill>
                  <a:sysClr val="windowText" lastClr="000000"/>
                </a:solidFill>
              </a:rPr>
              <a:t>Sadcat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John </a:t>
            </a:r>
            <a:r>
              <a:rPr lang="fr-FR" sz="2800" dirty="0" err="1">
                <a:solidFill>
                  <a:sysClr val="windowText" lastClr="000000"/>
                </a:solidFill>
              </a:rPr>
              <a:t>Blacksad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FD657C1-C7AE-4E9C-B9B0-14D0DF1D8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1BFA8FA-565D-44AF-8823-C6F3F07BB040}"/>
              </a:ext>
            </a:extLst>
          </p:cNvPr>
          <p:cNvSpPr/>
          <p:nvPr/>
        </p:nvSpPr>
        <p:spPr>
          <a:xfrm>
            <a:off x="1642953" y="1457048"/>
            <a:ext cx="2351113" cy="27968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Rentrée BD : Blacksad tome 4 en septembre | Blacksad, Dessin bd et ...">
            <a:extLst>
              <a:ext uri="{FF2B5EF4-FFF2-40B4-BE49-F238E27FC236}">
                <a16:creationId xmlns:a16="http://schemas.microsoft.com/office/drawing/2014/main" id="{87E80B21-8780-4C9F-A5D4-BE2320D9D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4349" r="4223" b="35811"/>
          <a:stretch/>
        </p:blipFill>
        <p:spPr bwMode="auto">
          <a:xfrm>
            <a:off x="1699062" y="1513135"/>
            <a:ext cx="2241664" cy="26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23D2BB6-4AC2-4281-B289-B7DCC08386F4}"/>
              </a:ext>
            </a:extLst>
          </p:cNvPr>
          <p:cNvSpPr/>
          <p:nvPr/>
        </p:nvSpPr>
        <p:spPr>
          <a:xfrm>
            <a:off x="4426350" y="1736562"/>
            <a:ext cx="336498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649C45B-3169-439C-B160-1F2FC6FE9801}"/>
              </a:ext>
            </a:extLst>
          </p:cNvPr>
          <p:cNvSpPr txBox="1"/>
          <p:nvPr/>
        </p:nvSpPr>
        <p:spPr>
          <a:xfrm>
            <a:off x="4528247" y="1769599"/>
            <a:ext cx="3129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Quel est le nom de ce personnage de BD ?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E8E1E9C-78CD-4166-8C9D-784206DEC2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D0BD668-A57A-459B-8CB7-BA0D074C61C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Personnages de fiction</a:t>
            </a:r>
          </a:p>
        </p:txBody>
      </p:sp>
    </p:spTree>
    <p:extLst>
      <p:ext uri="{BB962C8B-B14F-4D97-AF65-F5344CB8AC3E}">
        <p14:creationId xmlns:p14="http://schemas.microsoft.com/office/powerpoint/2010/main" val="269370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2F8932-02B2-458E-AB6C-D28A7D45E7A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John </a:t>
            </a:r>
            <a:r>
              <a:rPr lang="fr-FR" sz="2800" dirty="0" err="1">
                <a:solidFill>
                  <a:sysClr val="windowText" lastClr="000000"/>
                </a:solidFill>
              </a:rPr>
              <a:t>Carmak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A416B8-2CAF-4F4D-93F6-2CF23DF7E413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John </a:t>
            </a:r>
            <a:r>
              <a:rPr lang="fr-FR" sz="2800" dirty="0" err="1">
                <a:solidFill>
                  <a:sysClr val="windowText" lastClr="000000"/>
                </a:solidFill>
              </a:rPr>
              <a:t>Blacknoir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B08EAD-FF66-44F6-954D-DD690235BAB8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John </a:t>
            </a:r>
            <a:r>
              <a:rPr lang="fr-FR" sz="2800" dirty="0" err="1">
                <a:solidFill>
                  <a:sysClr val="windowText" lastClr="000000"/>
                </a:solidFill>
              </a:rPr>
              <a:t>Sadcat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B0710E-9C88-4E92-9758-F845E1C4DA89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John </a:t>
            </a:r>
            <a:r>
              <a:rPr lang="fr-FR" sz="2800" dirty="0" err="1">
                <a:solidFill>
                  <a:sysClr val="windowText" lastClr="000000"/>
                </a:solidFill>
              </a:rPr>
              <a:t>Blacksad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9B96417B-E0D2-4078-A0C1-3965BE348DA3}"/>
              </a:ext>
            </a:extLst>
          </p:cNvPr>
          <p:cNvSpPr/>
          <p:nvPr/>
        </p:nvSpPr>
        <p:spPr>
          <a:xfrm>
            <a:off x="4426350" y="1736562"/>
            <a:ext cx="336498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50C2A5B-12C5-489B-95E1-FD0E47086D36}"/>
              </a:ext>
            </a:extLst>
          </p:cNvPr>
          <p:cNvSpPr txBox="1"/>
          <p:nvPr/>
        </p:nvSpPr>
        <p:spPr>
          <a:xfrm>
            <a:off x="4528247" y="1769599"/>
            <a:ext cx="3129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Quel est le nom de ce personnage de BD ?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C3F1CA6-1D3A-454F-9BB8-438C8EB4A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21012F0-BCDD-4F5E-9099-6A564B9851C1}"/>
              </a:ext>
            </a:extLst>
          </p:cNvPr>
          <p:cNvSpPr/>
          <p:nvPr/>
        </p:nvSpPr>
        <p:spPr>
          <a:xfrm>
            <a:off x="1642953" y="1457048"/>
            <a:ext cx="2351113" cy="27968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Picture 2" descr="Rentrée BD : Blacksad tome 4 en septembre | Blacksad, Dessin bd et ...">
            <a:extLst>
              <a:ext uri="{FF2B5EF4-FFF2-40B4-BE49-F238E27FC236}">
                <a16:creationId xmlns:a16="http://schemas.microsoft.com/office/drawing/2014/main" id="{788D3B97-B65A-4F6F-B63C-BE3628251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4349" r="4223" b="35811"/>
          <a:stretch/>
        </p:blipFill>
        <p:spPr bwMode="auto">
          <a:xfrm>
            <a:off x="1699062" y="1513135"/>
            <a:ext cx="2241664" cy="26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44527BBD-A666-489D-A72A-076AFF2D5D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E1DF8084-3AA4-4AE8-A11B-8C4DF00CF5CC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Personnages de fiction</a:t>
            </a:r>
          </a:p>
        </p:txBody>
      </p:sp>
    </p:spTree>
    <p:extLst>
      <p:ext uri="{BB962C8B-B14F-4D97-AF65-F5344CB8AC3E}">
        <p14:creationId xmlns:p14="http://schemas.microsoft.com/office/powerpoint/2010/main" val="24495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89765 0.00926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8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98374D72-6006-4166-9B99-FEA3C3CCE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31676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B0710E-9C88-4E92-9758-F845E1C4DA89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John </a:t>
            </a:r>
            <a:r>
              <a:rPr lang="fr-FR" sz="2800" dirty="0" err="1"/>
              <a:t>Blacksad</a:t>
            </a:r>
            <a:endParaRPr lang="fr-FR" sz="2800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9FD001BC-510F-4BA3-9D84-C1E5E54A6867}"/>
              </a:ext>
            </a:extLst>
          </p:cNvPr>
          <p:cNvSpPr/>
          <p:nvPr/>
        </p:nvSpPr>
        <p:spPr>
          <a:xfrm>
            <a:off x="4426350" y="1736562"/>
            <a:ext cx="336498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4CD09D-322C-4825-B39E-DBC3C38145EF}"/>
              </a:ext>
            </a:extLst>
          </p:cNvPr>
          <p:cNvSpPr txBox="1"/>
          <p:nvPr/>
        </p:nvSpPr>
        <p:spPr>
          <a:xfrm>
            <a:off x="4528247" y="1769599"/>
            <a:ext cx="3129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Quel est le nom de ce personnage de BD ?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BCE2C29-197E-4F16-8122-F5AB07D88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BCC2F25-DD8E-462E-9F98-1DF48765C6F0}"/>
              </a:ext>
            </a:extLst>
          </p:cNvPr>
          <p:cNvSpPr/>
          <p:nvPr/>
        </p:nvSpPr>
        <p:spPr>
          <a:xfrm>
            <a:off x="1642953" y="1457048"/>
            <a:ext cx="2351113" cy="27968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2" descr="Rentrée BD : Blacksad tome 4 en septembre | Blacksad, Dessin bd et ...">
            <a:extLst>
              <a:ext uri="{FF2B5EF4-FFF2-40B4-BE49-F238E27FC236}">
                <a16:creationId xmlns:a16="http://schemas.microsoft.com/office/drawing/2014/main" id="{34C5565D-C334-4BA7-BA52-A9A9EC0EC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4349" r="4223" b="35811"/>
          <a:stretch/>
        </p:blipFill>
        <p:spPr bwMode="auto">
          <a:xfrm>
            <a:off x="1699062" y="1513135"/>
            <a:ext cx="2241664" cy="26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0D7A0E2-8840-47CC-8A54-5CA7F652D4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1C17E866-C4BA-4B35-AF10-90F72610563B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Personnages de fiction</a:t>
            </a:r>
          </a:p>
        </p:txBody>
      </p:sp>
    </p:spTree>
    <p:extLst>
      <p:ext uri="{BB962C8B-B14F-4D97-AF65-F5344CB8AC3E}">
        <p14:creationId xmlns:p14="http://schemas.microsoft.com/office/powerpoint/2010/main" val="1677389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527050" y="5873751"/>
            <a:ext cx="11254133" cy="635000"/>
          </a:xfrm>
          <a:prstGeom prst="rect">
            <a:avLst/>
          </a:prstGeom>
          <a:solidFill>
            <a:srgbClr val="297DE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4DA9A57-FE6A-410E-9507-19F7880C4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581C9B1-3AEA-49EF-83BC-95A6A1937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352A11-B51B-40CA-B121-E1BA532E50FE}"/>
              </a:ext>
            </a:extLst>
          </p:cNvPr>
          <p:cNvSpPr/>
          <p:nvPr/>
        </p:nvSpPr>
        <p:spPr>
          <a:xfrm>
            <a:off x="2610679" y="439972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Agatha Christie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69DF3-6751-4196-9D71-56F41AE1AD2D}"/>
              </a:ext>
            </a:extLst>
          </p:cNvPr>
          <p:cNvSpPr/>
          <p:nvPr/>
        </p:nvSpPr>
        <p:spPr>
          <a:xfrm>
            <a:off x="2610678" y="51631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Toni Morrison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E7CD-90B7-4DA7-A04A-106447A4D6D8}"/>
              </a:ext>
            </a:extLst>
          </p:cNvPr>
          <p:cNvSpPr/>
          <p:nvPr/>
        </p:nvSpPr>
        <p:spPr>
          <a:xfrm>
            <a:off x="7070035" y="439972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fr-FR" sz="2800" dirty="0" err="1">
                <a:solidFill>
                  <a:sysClr val="windowText" lastClr="000000"/>
                </a:solidFill>
              </a:rPr>
              <a:t>Lizbeth</a:t>
            </a:r>
            <a:r>
              <a:rPr lang="fr-FR" sz="2800" dirty="0">
                <a:solidFill>
                  <a:sysClr val="windowText" lastClr="000000"/>
                </a:solidFill>
              </a:rPr>
              <a:t> L. Hawthorne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30B617-2A03-46CB-BF29-821B6C9E60E5}"/>
              </a:ext>
            </a:extLst>
          </p:cNvPr>
          <p:cNvSpPr/>
          <p:nvPr/>
        </p:nvSpPr>
        <p:spPr>
          <a:xfrm>
            <a:off x="7070034" y="517641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Sasha Cruz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5B6807-D350-4A02-94B9-926F8B4CF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0A2466-FC36-4E0F-B0F2-A2BB922E733D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B5580B-9296-4C50-BD85-6C9633B23C83}"/>
              </a:ext>
            </a:extLst>
          </p:cNvPr>
          <p:cNvSpPr/>
          <p:nvPr/>
        </p:nvSpPr>
        <p:spPr>
          <a:xfrm>
            <a:off x="1560269" y="1499507"/>
            <a:ext cx="2160002" cy="2686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 descr="Biografía de Agatha Christie">
            <a:extLst>
              <a:ext uri="{FF2B5EF4-FFF2-40B4-BE49-F238E27FC236}">
                <a16:creationId xmlns:a16="http://schemas.microsoft.com/office/drawing/2014/main" id="{9F742D8E-69A7-466A-B05B-2448CB7E08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10" y="1626325"/>
            <a:ext cx="1969135" cy="248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8635E20-20F6-4E3B-909A-38929AEB2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BA660F7-F3C7-4777-BDF4-330267162F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DB8D7FC-8E81-4109-A2D2-99C3CD695257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Retrouver l’auteur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56E71D61-8EA4-47D3-A698-3A3AD3B80895}"/>
              </a:ext>
            </a:extLst>
          </p:cNvPr>
          <p:cNvSpPr/>
          <p:nvPr/>
        </p:nvSpPr>
        <p:spPr>
          <a:xfrm>
            <a:off x="3954588" y="1688945"/>
            <a:ext cx="4239919" cy="1241435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3B20B56-C9E6-4574-8DD5-053F362152BC}"/>
              </a:ext>
            </a:extLst>
          </p:cNvPr>
          <p:cNvSpPr txBox="1"/>
          <p:nvPr/>
        </p:nvSpPr>
        <p:spPr>
          <a:xfrm>
            <a:off x="3928951" y="1814286"/>
            <a:ext cx="4261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Qui est cette écrivaine de roman policier ?</a:t>
            </a:r>
          </a:p>
        </p:txBody>
      </p:sp>
    </p:spTree>
    <p:extLst>
      <p:ext uri="{BB962C8B-B14F-4D97-AF65-F5344CB8AC3E}">
        <p14:creationId xmlns:p14="http://schemas.microsoft.com/office/powerpoint/2010/main" val="27080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BC5E0B9-8232-4397-9E47-DD4E4DB0D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C5C4E6-8326-4397-AA7E-6B42B6CAFB21}"/>
              </a:ext>
            </a:extLst>
          </p:cNvPr>
          <p:cNvSpPr/>
          <p:nvPr/>
        </p:nvSpPr>
        <p:spPr>
          <a:xfrm>
            <a:off x="2610679" y="4399722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1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339A4-6C29-4AB3-86A3-FA0C56A0C114}"/>
              </a:ext>
            </a:extLst>
          </p:cNvPr>
          <p:cNvSpPr/>
          <p:nvPr/>
        </p:nvSpPr>
        <p:spPr>
          <a:xfrm>
            <a:off x="2610678" y="5176412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2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BC1BB7-4B91-4EFE-825C-DBB01E78077F}"/>
              </a:ext>
            </a:extLst>
          </p:cNvPr>
          <p:cNvSpPr/>
          <p:nvPr/>
        </p:nvSpPr>
        <p:spPr>
          <a:xfrm>
            <a:off x="7070035" y="4399722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3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6C8BE1-2E20-44DA-8BD0-D8FA3E2618A1}"/>
              </a:ext>
            </a:extLst>
          </p:cNvPr>
          <p:cNvSpPr/>
          <p:nvPr/>
        </p:nvSpPr>
        <p:spPr>
          <a:xfrm>
            <a:off x="7070035" y="5168288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4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4" y="439972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Agatha Christie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3" y="516372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Toni Morrison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70035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fr-FR" sz="2800" dirty="0" err="1">
                <a:solidFill>
                  <a:sysClr val="windowText" lastClr="000000"/>
                </a:solidFill>
              </a:rPr>
              <a:t>Lizbeth</a:t>
            </a:r>
            <a:r>
              <a:rPr lang="fr-FR" sz="2800" dirty="0">
                <a:solidFill>
                  <a:sysClr val="windowText" lastClr="000000"/>
                </a:solidFill>
              </a:rPr>
              <a:t> L. Hawthorne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70034" y="517641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Sasha Cruz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14FCE099-60C0-46AB-98AB-18E495362864}"/>
              </a:ext>
            </a:extLst>
          </p:cNvPr>
          <p:cNvSpPr/>
          <p:nvPr/>
        </p:nvSpPr>
        <p:spPr>
          <a:xfrm>
            <a:off x="3954588" y="1688945"/>
            <a:ext cx="4239919" cy="1241435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84B7CCF-9AFD-48D1-A08B-69EAB32DA19F}"/>
              </a:ext>
            </a:extLst>
          </p:cNvPr>
          <p:cNvSpPr txBox="1"/>
          <p:nvPr/>
        </p:nvSpPr>
        <p:spPr>
          <a:xfrm>
            <a:off x="3928951" y="1814286"/>
            <a:ext cx="4261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Qui est cette écrivaine de roman policier 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9F0013-7271-493D-88C4-E76AC1CA2A80}"/>
              </a:ext>
            </a:extLst>
          </p:cNvPr>
          <p:cNvSpPr/>
          <p:nvPr/>
        </p:nvSpPr>
        <p:spPr>
          <a:xfrm>
            <a:off x="1560269" y="1499507"/>
            <a:ext cx="2160002" cy="2686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Image 28" descr="Biografía de Agatha Christie">
            <a:extLst>
              <a:ext uri="{FF2B5EF4-FFF2-40B4-BE49-F238E27FC236}">
                <a16:creationId xmlns:a16="http://schemas.microsoft.com/office/drawing/2014/main" id="{D948A1C7-DD5F-45C7-A8B4-6F87C257909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10" y="1626325"/>
            <a:ext cx="1969135" cy="248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D3BD6C1-21F0-46A9-A28E-4BD0BF5229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FA4E31F-5997-4A5F-8FAA-8109FB73B6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1C3B612D-9045-4D3A-985C-0BDC01613F9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Retrouver l’auteur</a:t>
            </a:r>
          </a:p>
        </p:txBody>
      </p:sp>
    </p:spTree>
    <p:extLst>
      <p:ext uri="{BB962C8B-B14F-4D97-AF65-F5344CB8AC3E}">
        <p14:creationId xmlns:p14="http://schemas.microsoft.com/office/powerpoint/2010/main" val="230259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90691 -0.00208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3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17B659EC-22B1-4A84-9637-FDE3AC085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7"/>
            <a:ext cx="1213167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DAAAE4-C64C-4870-BB3C-0C7346FEA3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9A5003-FE5C-4B45-BA7C-A25648E85A9E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7D8E9-147F-4B36-BF3C-345956002BD8}"/>
              </a:ext>
            </a:extLst>
          </p:cNvPr>
          <p:cNvSpPr/>
          <p:nvPr/>
        </p:nvSpPr>
        <p:spPr>
          <a:xfrm>
            <a:off x="2607504" y="4399722"/>
            <a:ext cx="3485321" cy="63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Agatha Christie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2ED7D7-D656-4DE6-85D1-12E0A5F85E8C}"/>
              </a:ext>
            </a:extLst>
          </p:cNvPr>
          <p:cNvSpPr/>
          <p:nvPr/>
        </p:nvSpPr>
        <p:spPr>
          <a:xfrm>
            <a:off x="6618516" y="3412590"/>
            <a:ext cx="2160002" cy="3140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Read Early Cases of Hercule Poirot, The Online by Agatha Christie | Books">
            <a:extLst>
              <a:ext uri="{FF2B5EF4-FFF2-40B4-BE49-F238E27FC236}">
                <a16:creationId xmlns:a16="http://schemas.microsoft.com/office/drawing/2014/main" id="{C3AC6108-01DC-4C19-96D8-0057DFC6B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16" y="3503465"/>
            <a:ext cx="1858963" cy="29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E8B59EB-4C6C-46EB-8C7F-FCBB1C4302FC}"/>
              </a:ext>
            </a:extLst>
          </p:cNvPr>
          <p:cNvSpPr/>
          <p:nvPr/>
        </p:nvSpPr>
        <p:spPr>
          <a:xfrm>
            <a:off x="1560269" y="1499507"/>
            <a:ext cx="2160002" cy="2686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" name="Image 19" descr="Biografía de Agatha Christie">
            <a:extLst>
              <a:ext uri="{FF2B5EF4-FFF2-40B4-BE49-F238E27FC236}">
                <a16:creationId xmlns:a16="http://schemas.microsoft.com/office/drawing/2014/main" id="{4871F954-6B9A-4C9B-927C-C324D082D1A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10" y="1626325"/>
            <a:ext cx="1969135" cy="248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9D10B48-F005-4267-9462-828A2D0A9A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449C9EE-354A-453C-832C-A6839C377B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120B848F-9AA3-486F-8DD9-F9D6D7253BC7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Retrouver l’auteur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19EBC15-6813-4CDD-9344-761E861D141A}"/>
              </a:ext>
            </a:extLst>
          </p:cNvPr>
          <p:cNvSpPr/>
          <p:nvPr/>
        </p:nvSpPr>
        <p:spPr>
          <a:xfrm>
            <a:off x="3954588" y="1688945"/>
            <a:ext cx="4239919" cy="1241435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D1BAAF5-563E-4778-AB1A-8D42E97EFB8E}"/>
              </a:ext>
            </a:extLst>
          </p:cNvPr>
          <p:cNvSpPr txBox="1"/>
          <p:nvPr/>
        </p:nvSpPr>
        <p:spPr>
          <a:xfrm>
            <a:off x="3928951" y="1814286"/>
            <a:ext cx="4261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Qui est cette écrivaine de roman policier ?</a:t>
            </a:r>
          </a:p>
        </p:txBody>
      </p:sp>
    </p:spTree>
    <p:extLst>
      <p:ext uri="{BB962C8B-B14F-4D97-AF65-F5344CB8AC3E}">
        <p14:creationId xmlns:p14="http://schemas.microsoft.com/office/powerpoint/2010/main" val="656231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527050" y="5873751"/>
            <a:ext cx="11254133" cy="635000"/>
          </a:xfrm>
          <a:prstGeom prst="rect">
            <a:avLst/>
          </a:prstGeom>
          <a:solidFill>
            <a:srgbClr val="297DE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4DA9A57-FE6A-410E-9507-19F7880C4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581C9B1-3AEA-49EF-83BC-95A6A1937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352A11-B51B-40CA-B121-E1BA532E50FE}"/>
              </a:ext>
            </a:extLst>
          </p:cNvPr>
          <p:cNvSpPr/>
          <p:nvPr/>
        </p:nvSpPr>
        <p:spPr>
          <a:xfrm>
            <a:off x="2610679" y="439972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ysClr val="windowText" lastClr="000000"/>
                </a:solidFill>
              </a:rPr>
              <a:t>Le roi et l’oiseau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69DF3-6751-4196-9D71-56F41AE1AD2D}"/>
              </a:ext>
            </a:extLst>
          </p:cNvPr>
          <p:cNvSpPr/>
          <p:nvPr/>
        </p:nvSpPr>
        <p:spPr>
          <a:xfrm>
            <a:off x="2610678" y="51631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ysClr val="windowText" lastClr="000000"/>
                </a:solidFill>
              </a:rPr>
              <a:t>Le lion et le rat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E7CD-90B7-4DA7-A04A-106447A4D6D8}"/>
              </a:ext>
            </a:extLst>
          </p:cNvPr>
          <p:cNvSpPr/>
          <p:nvPr/>
        </p:nvSpPr>
        <p:spPr>
          <a:xfrm>
            <a:off x="7070035" y="439972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fr-FR" sz="2400" dirty="0">
                <a:solidFill>
                  <a:sysClr val="windowText" lastClr="000000"/>
                </a:solidFill>
              </a:rPr>
              <a:t>Le corbeau et le renard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30B617-2A03-46CB-BF29-821B6C9E60E5}"/>
              </a:ext>
            </a:extLst>
          </p:cNvPr>
          <p:cNvSpPr/>
          <p:nvPr/>
        </p:nvSpPr>
        <p:spPr>
          <a:xfrm>
            <a:off x="7070034" y="517641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ysClr val="windowText" lastClr="000000"/>
                </a:solidFill>
              </a:rPr>
              <a:t>La cigale et la fourmi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5B6807-D350-4A02-94B9-926F8B4CF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0A2466-FC36-4E0F-B0F2-A2BB922E733D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8635E20-20F6-4E3B-909A-38929AEB24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8A09907-5D39-46AC-850D-F5E7077188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10E697D2-D25E-4681-A15C-171FF619A084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Une histoire de fables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45D110-AEA3-48A0-A2B4-8487DED08D38}"/>
              </a:ext>
            </a:extLst>
          </p:cNvPr>
          <p:cNvSpPr/>
          <p:nvPr/>
        </p:nvSpPr>
        <p:spPr>
          <a:xfrm>
            <a:off x="1150415" y="1589869"/>
            <a:ext cx="2467130" cy="25974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La Mort et Le Malheureux - Fable de Jean de La Fontaine - Fables de La ...">
            <a:extLst>
              <a:ext uri="{FF2B5EF4-FFF2-40B4-BE49-F238E27FC236}">
                <a16:creationId xmlns:a16="http://schemas.microsoft.com/office/drawing/2014/main" id="{C438ECE4-D8A4-442C-899F-5D3294564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8022" r="14740" b="30582"/>
          <a:stretch/>
        </p:blipFill>
        <p:spPr bwMode="auto">
          <a:xfrm>
            <a:off x="1249481" y="1688606"/>
            <a:ext cx="2248794" cy="240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E84688A3-1CA3-4DF7-8FAB-27FB6917B62D}"/>
              </a:ext>
            </a:extLst>
          </p:cNvPr>
          <p:cNvSpPr/>
          <p:nvPr/>
        </p:nvSpPr>
        <p:spPr>
          <a:xfrm>
            <a:off x="4100361" y="1688945"/>
            <a:ext cx="4097500" cy="1241435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979255D-8E60-474A-8185-0767B0078944}"/>
              </a:ext>
            </a:extLst>
          </p:cNvPr>
          <p:cNvSpPr txBox="1"/>
          <p:nvPr/>
        </p:nvSpPr>
        <p:spPr>
          <a:xfrm>
            <a:off x="4008463" y="1734774"/>
            <a:ext cx="426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est la première fable écrite par Jean de la Fontaine, en 1668 ? 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8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BC5E0B9-8232-4397-9E47-DD4E4DB0D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1D3BD6C1-21F0-46A9-A28E-4BD0BF5229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251D1F3-3DB5-483F-B4F4-2E235C576A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FC8D7D2-5FBC-4E14-AE97-25EF868C9074}"/>
              </a:ext>
            </a:extLst>
          </p:cNvPr>
          <p:cNvSpPr/>
          <p:nvPr/>
        </p:nvSpPr>
        <p:spPr>
          <a:xfrm>
            <a:off x="2610679" y="439972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ysClr val="windowText" lastClr="000000"/>
                </a:solidFill>
              </a:rPr>
              <a:t>Le roi et l’oiseau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B066AC-81EC-4C71-86D2-CF4F48F995F4}"/>
              </a:ext>
            </a:extLst>
          </p:cNvPr>
          <p:cNvSpPr/>
          <p:nvPr/>
        </p:nvSpPr>
        <p:spPr>
          <a:xfrm>
            <a:off x="2610678" y="51631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ysClr val="windowText" lastClr="000000"/>
                </a:solidFill>
              </a:rPr>
              <a:t>Le lion et le rat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5A220D-CEBE-4596-AE3B-8645FC236D1C}"/>
              </a:ext>
            </a:extLst>
          </p:cNvPr>
          <p:cNvSpPr/>
          <p:nvPr/>
        </p:nvSpPr>
        <p:spPr>
          <a:xfrm>
            <a:off x="7070035" y="439972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fr-FR" sz="2400" dirty="0">
                <a:solidFill>
                  <a:sysClr val="windowText" lastClr="000000"/>
                </a:solidFill>
              </a:rPr>
              <a:t>Le corbeau et le renard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8A8DE8-CBD1-43B6-B4DD-4C1B4A47876E}"/>
              </a:ext>
            </a:extLst>
          </p:cNvPr>
          <p:cNvSpPr/>
          <p:nvPr/>
        </p:nvSpPr>
        <p:spPr>
          <a:xfrm>
            <a:off x="7070034" y="517641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ysClr val="windowText" lastClr="000000"/>
                </a:solidFill>
              </a:rPr>
              <a:t>La cigale et la fourmi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897EC5E-0E1C-4538-A4F8-26A73D9B7510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Une histoire de fables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030FF1-A6BE-4626-A4EF-E4F6D2D1C793}"/>
              </a:ext>
            </a:extLst>
          </p:cNvPr>
          <p:cNvSpPr/>
          <p:nvPr/>
        </p:nvSpPr>
        <p:spPr>
          <a:xfrm>
            <a:off x="1150415" y="1589869"/>
            <a:ext cx="2467130" cy="25974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Picture 2" descr="La Mort et Le Malheureux - Fable de Jean de La Fontaine - Fables de La ...">
            <a:extLst>
              <a:ext uri="{FF2B5EF4-FFF2-40B4-BE49-F238E27FC236}">
                <a16:creationId xmlns:a16="http://schemas.microsoft.com/office/drawing/2014/main" id="{EC90D7D5-E66A-4768-BE40-9EC084FA2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8022" r="14740" b="30582"/>
          <a:stretch/>
        </p:blipFill>
        <p:spPr bwMode="auto">
          <a:xfrm>
            <a:off x="1249481" y="1688606"/>
            <a:ext cx="2248794" cy="240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7F86B02E-4E90-4BBD-90B6-4DB5C8058AC8}"/>
              </a:ext>
            </a:extLst>
          </p:cNvPr>
          <p:cNvSpPr/>
          <p:nvPr/>
        </p:nvSpPr>
        <p:spPr>
          <a:xfrm>
            <a:off x="4100361" y="1688945"/>
            <a:ext cx="4097500" cy="1241435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5F5A3B9-4B95-4D95-AE4E-88A81C63F761}"/>
              </a:ext>
            </a:extLst>
          </p:cNvPr>
          <p:cNvSpPr txBox="1"/>
          <p:nvPr/>
        </p:nvSpPr>
        <p:spPr>
          <a:xfrm>
            <a:off x="4008463" y="1734774"/>
            <a:ext cx="426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est la première fable écrite par Jean de la Fontaine, en 1668 ? 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90691 -0.00208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3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17B659EC-22B1-4A84-9637-FDE3AC085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7"/>
            <a:ext cx="1213167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DAAAE4-C64C-4870-BB3C-0C7346FEA3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9A5003-FE5C-4B45-BA7C-A25648E85A9E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9D10B48-F005-4267-9462-828A2D0A9A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0F2EFC4-85FA-49B4-9640-92B0FEE081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B2285-C90B-47CD-ABE5-E9E9038BD71C}"/>
              </a:ext>
            </a:extLst>
          </p:cNvPr>
          <p:cNvSpPr/>
          <p:nvPr/>
        </p:nvSpPr>
        <p:spPr>
          <a:xfrm>
            <a:off x="7070034" y="5176412"/>
            <a:ext cx="3485321" cy="63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La cigale et la fourmi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1CDFAAA-CCEB-4BEA-8ECA-B1D92D731E90}"/>
              </a:ext>
            </a:extLst>
          </p:cNvPr>
          <p:cNvSpPr/>
          <p:nvPr/>
        </p:nvSpPr>
        <p:spPr>
          <a:xfrm>
            <a:off x="4100361" y="1688945"/>
            <a:ext cx="4097500" cy="1241435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B65B36B-5402-403E-AAD6-FEA9BE5ABFDF}"/>
              </a:ext>
            </a:extLst>
          </p:cNvPr>
          <p:cNvSpPr txBox="1"/>
          <p:nvPr/>
        </p:nvSpPr>
        <p:spPr>
          <a:xfrm>
            <a:off x="4008463" y="1734774"/>
            <a:ext cx="426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est la première fable écrite par Jean de la Fontaine, en 1668 ? 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FBEFD57-22D6-4A96-9B4B-E7D1F3A55C27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Une histoire de fables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D03A6E-BBFC-4099-8FB0-3A1687DB0F2F}"/>
              </a:ext>
            </a:extLst>
          </p:cNvPr>
          <p:cNvSpPr/>
          <p:nvPr/>
        </p:nvSpPr>
        <p:spPr>
          <a:xfrm>
            <a:off x="1150415" y="1589869"/>
            <a:ext cx="2467130" cy="25974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Picture 2" descr="La Mort et Le Malheureux - Fable de Jean de La Fontaine - Fables de La ...">
            <a:extLst>
              <a:ext uri="{FF2B5EF4-FFF2-40B4-BE49-F238E27FC236}">
                <a16:creationId xmlns:a16="http://schemas.microsoft.com/office/drawing/2014/main" id="{EAA8D007-64AC-4A9F-9555-BF97E2F0C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8022" r="14740" b="30582"/>
          <a:stretch/>
        </p:blipFill>
        <p:spPr bwMode="auto">
          <a:xfrm>
            <a:off x="1249481" y="1688606"/>
            <a:ext cx="2248794" cy="240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F4BD028-8C3D-4EEC-A445-0D740B98045B}"/>
              </a:ext>
            </a:extLst>
          </p:cNvPr>
          <p:cNvSpPr/>
          <p:nvPr/>
        </p:nvSpPr>
        <p:spPr>
          <a:xfrm>
            <a:off x="3907534" y="3650480"/>
            <a:ext cx="2798066" cy="2256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0" name="Picture 2" descr="La Cigale et La Fourmi - Fable de Jean de La Fontaine">
            <a:extLst>
              <a:ext uri="{FF2B5EF4-FFF2-40B4-BE49-F238E27FC236}">
                <a16:creationId xmlns:a16="http://schemas.microsoft.com/office/drawing/2014/main" id="{06DFEAF3-B1DE-492D-A0A2-CCEEB64AB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55" y="3769750"/>
            <a:ext cx="2615234" cy="201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58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527050" y="5873751"/>
            <a:ext cx="11254133" cy="635000"/>
          </a:xfrm>
          <a:prstGeom prst="rect">
            <a:avLst/>
          </a:prstGeom>
          <a:solidFill>
            <a:srgbClr val="297DE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03C354-C24F-4CCA-9FBD-212B8DBE2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581C9B1-3AEA-49EF-83BC-95A6A1937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898590-629E-4BE0-825C-CA1463987B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7819A-2BD2-4201-8CCE-E7F5E63FB9C0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632821D-1E57-46DF-85B7-FB64D98F5197}"/>
              </a:ext>
            </a:extLst>
          </p:cNvPr>
          <p:cNvSpPr/>
          <p:nvPr/>
        </p:nvSpPr>
        <p:spPr>
          <a:xfrm>
            <a:off x="917989" y="1801408"/>
            <a:ext cx="3296202" cy="568235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56BF20-FDD9-4C9C-9038-F6F13A00CA86}"/>
              </a:ext>
            </a:extLst>
          </p:cNvPr>
          <p:cNvSpPr/>
          <p:nvPr/>
        </p:nvSpPr>
        <p:spPr>
          <a:xfrm>
            <a:off x="1001129" y="1873146"/>
            <a:ext cx="714839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Open Sans"/>
              </a:rPr>
              <a:t>Complétez cette citation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br>
              <a:rPr lang="fr-FR" sz="2000" dirty="0"/>
            </a:br>
            <a:r>
              <a:rPr lang="fr-FR" sz="2000" b="1" dirty="0"/>
              <a:t>« Enfer chrétien, du feu. Enfer païen, du feu. Enfer mahométan, du feu. Enfer hindou, des flammes. A en croire les religions, </a:t>
            </a:r>
            <a:br>
              <a:rPr lang="fr-FR" sz="2000" b="1" dirty="0"/>
            </a:br>
            <a:r>
              <a:rPr lang="fr-FR" sz="2000" b="1" dirty="0"/>
              <a:t>[ . . . ] ».    </a:t>
            </a:r>
            <a:br>
              <a:rPr lang="fr-FR" sz="2000" b="1" dirty="0"/>
            </a:br>
            <a:r>
              <a:rPr lang="fr-FR" sz="2000" b="1" dirty="0"/>
              <a:t>Victor Hugo</a:t>
            </a:r>
          </a:p>
          <a:p>
            <a:endParaRPr lang="fr-FR" sz="2000" b="1" dirty="0"/>
          </a:p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F3FE49A-BD22-4BC6-9F44-417CB0D33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2EC2894-6F22-40F7-9093-C9663A6705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521004E-8490-43C9-A48B-124611BF9E51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Citations célèbres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40920E-0556-410C-9A2D-5AD38CB387B7}"/>
              </a:ext>
            </a:extLst>
          </p:cNvPr>
          <p:cNvSpPr/>
          <p:nvPr/>
        </p:nvSpPr>
        <p:spPr>
          <a:xfrm>
            <a:off x="5110933" y="3498528"/>
            <a:ext cx="2435771" cy="2239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98" name="Picture 2" descr="An Exhibition on Victor Hugo Shows the Novelist's Massive Influence in ...">
            <a:extLst>
              <a:ext uri="{FF2B5EF4-FFF2-40B4-BE49-F238E27FC236}">
                <a16:creationId xmlns:a16="http://schemas.microsoft.com/office/drawing/2014/main" id="{66B04448-ABC7-402A-8827-427056DC3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t="5359" r="10233" b="36293"/>
          <a:stretch/>
        </p:blipFill>
        <p:spPr bwMode="auto">
          <a:xfrm>
            <a:off x="5276994" y="3566483"/>
            <a:ext cx="2123938" cy="20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5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C5C4E6-8326-4397-AA7E-6B42B6CAFB21}"/>
              </a:ext>
            </a:extLst>
          </p:cNvPr>
          <p:cNvSpPr/>
          <p:nvPr/>
        </p:nvSpPr>
        <p:spPr>
          <a:xfrm>
            <a:off x="2610679" y="4399722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1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339A4-6C29-4AB3-86A3-FA0C56A0C114}"/>
              </a:ext>
            </a:extLst>
          </p:cNvPr>
          <p:cNvSpPr/>
          <p:nvPr/>
        </p:nvSpPr>
        <p:spPr>
          <a:xfrm>
            <a:off x="2610678" y="5176412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2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6C8BE1-2E20-44DA-8BD0-D8FA3E2618A1}"/>
              </a:ext>
            </a:extLst>
          </p:cNvPr>
          <p:cNvSpPr/>
          <p:nvPr/>
        </p:nvSpPr>
        <p:spPr>
          <a:xfrm>
            <a:off x="7070035" y="5168288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4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4" y="4390197"/>
            <a:ext cx="3485321" cy="635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/>
              <a:t>Azël</a:t>
            </a:r>
            <a:endParaRPr lang="fr-FR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3" y="5154195"/>
            <a:ext cx="3485321" cy="635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/>
              <a:t>Azazël</a:t>
            </a:r>
            <a:endParaRPr lang="fr-FR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43531" y="4399549"/>
            <a:ext cx="3485321" cy="635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Azraël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70034" y="5176412"/>
            <a:ext cx="3485321" cy="635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/>
              <a:t>Azaël</a:t>
            </a:r>
            <a:endParaRPr lang="fr-FR" sz="2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52428A-9757-446A-A9C9-48CDD99CC2D1}"/>
              </a:ext>
            </a:extLst>
          </p:cNvPr>
          <p:cNvSpPr/>
          <p:nvPr/>
        </p:nvSpPr>
        <p:spPr>
          <a:xfrm>
            <a:off x="1447800" y="1569721"/>
            <a:ext cx="2549233" cy="2542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2" descr="Bulles et Bill, tome 5 de la série de bande dessinée Boule et Bill, de ...">
            <a:extLst>
              <a:ext uri="{FF2B5EF4-FFF2-40B4-BE49-F238E27FC236}">
                <a16:creationId xmlns:a16="http://schemas.microsoft.com/office/drawing/2014/main" id="{0FAF4873-A7EA-40F4-9AF9-60E470D3B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28180" r="43770" b="32724"/>
          <a:stretch/>
        </p:blipFill>
        <p:spPr bwMode="auto">
          <a:xfrm>
            <a:off x="1503826" y="1626325"/>
            <a:ext cx="2439867" cy="24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DCCE199-A519-4FEB-AD32-A1E15A5DB571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Bill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6FED29-B5BA-489F-80DB-E5C502808E3D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Boule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8E8EFE-15EE-4520-A325-2BE51E653DED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Bulle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02A439-E4E4-45A1-8B88-523F5717B3E3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Balle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A9BB45D-D497-49AF-A0F5-DF9E4FF78FC5}"/>
              </a:ext>
            </a:extLst>
          </p:cNvPr>
          <p:cNvSpPr/>
          <p:nvPr/>
        </p:nvSpPr>
        <p:spPr>
          <a:xfrm>
            <a:off x="4426350" y="1736562"/>
            <a:ext cx="336498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CFECB67-2FA7-47D0-80A8-4647B28460CE}"/>
              </a:ext>
            </a:extLst>
          </p:cNvPr>
          <p:cNvSpPr txBox="1"/>
          <p:nvPr/>
        </p:nvSpPr>
        <p:spPr>
          <a:xfrm>
            <a:off x="4528247" y="1769599"/>
            <a:ext cx="3129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Quel est le nom de ce personnage de BD ?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6FA7C53-8638-495F-A759-3061928DD0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63CBA27-E2E8-4434-9A60-22F15D04B1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1390F77A-0C02-461A-A146-EEE05F747237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Personnages de fiction</a:t>
            </a:r>
          </a:p>
        </p:txBody>
      </p:sp>
    </p:spTree>
    <p:extLst>
      <p:ext uri="{BB962C8B-B14F-4D97-AF65-F5344CB8AC3E}">
        <p14:creationId xmlns:p14="http://schemas.microsoft.com/office/powerpoint/2010/main" val="12095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89765 0.00926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8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21506" y="5919788"/>
            <a:ext cx="11008519" cy="533400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0FE8C7-7039-4A62-987F-D0B73B16A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A55E9C-5CD6-4E70-80E6-531B0F96D7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CEFB6A-6FCB-4FA8-813D-9490822ED40B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A876C9D-31FC-4E0A-9717-EA7B2BA2DD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D3791C6-E9C9-446B-B9EF-BD00ECFD58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EC5DC96-78B9-4553-A096-8F65AEC8404B}"/>
              </a:ext>
            </a:extLst>
          </p:cNvPr>
          <p:cNvSpPr/>
          <p:nvPr/>
        </p:nvSpPr>
        <p:spPr>
          <a:xfrm>
            <a:off x="917989" y="1801408"/>
            <a:ext cx="3296202" cy="568235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8175BD-0995-4AAF-8D09-F1893A86454F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Citations célèbres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269927-3455-438A-8526-D5F1D0EF22ED}"/>
              </a:ext>
            </a:extLst>
          </p:cNvPr>
          <p:cNvSpPr/>
          <p:nvPr/>
        </p:nvSpPr>
        <p:spPr>
          <a:xfrm>
            <a:off x="1001129" y="1873146"/>
            <a:ext cx="714839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Open Sans"/>
              </a:rPr>
              <a:t>Complétez cette citation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br>
              <a:rPr lang="fr-FR" sz="2000" dirty="0"/>
            </a:br>
            <a:r>
              <a:rPr lang="fr-FR" sz="2000" b="1" dirty="0"/>
              <a:t>« Enfer chrétien, du feu. Enfer païen, du feu. Enfer mahométan, du feu. Enfer hindou, des flammes. A en croire les religions, </a:t>
            </a:r>
            <a:br>
              <a:rPr lang="fr-FR" sz="2000" b="1" dirty="0"/>
            </a:br>
            <a:r>
              <a:rPr lang="fr-FR" sz="2000" b="1" dirty="0"/>
              <a:t>[ . . . ] ».    </a:t>
            </a:r>
            <a:br>
              <a:rPr lang="fr-FR" sz="2000" b="1" dirty="0"/>
            </a:br>
            <a:r>
              <a:rPr lang="fr-FR" sz="2000" b="1" dirty="0"/>
              <a:t>Victor Hugo</a:t>
            </a:r>
          </a:p>
          <a:p>
            <a:endParaRPr lang="fr-FR" sz="2000" b="1" dirty="0"/>
          </a:p>
          <a:p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1A6DC2-C462-438E-AE77-1FFA23FE18F0}"/>
              </a:ext>
            </a:extLst>
          </p:cNvPr>
          <p:cNvSpPr/>
          <p:nvPr/>
        </p:nvSpPr>
        <p:spPr>
          <a:xfrm>
            <a:off x="5110933" y="3498528"/>
            <a:ext cx="2435771" cy="2239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Picture 2" descr="An Exhibition on Victor Hugo Shows the Novelist's Massive Influence in ...">
            <a:extLst>
              <a:ext uri="{FF2B5EF4-FFF2-40B4-BE49-F238E27FC236}">
                <a16:creationId xmlns:a16="http://schemas.microsoft.com/office/drawing/2014/main" id="{83B46B73-4A5B-4DDE-874B-9ADE5C488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t="5359" r="10233" b="36293"/>
          <a:stretch/>
        </p:blipFill>
        <p:spPr bwMode="auto">
          <a:xfrm>
            <a:off x="5276994" y="3566483"/>
            <a:ext cx="2123938" cy="20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92487 0.00139 " pathEditMode="fixed" rAng="0" ptsTypes="A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62CA1D-B825-4556-92E5-1B8771342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31676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E8D8B7-06D0-41B2-A9C5-CAEF827275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ECDDC-3AA4-436E-808D-C320C599B8B8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DE221FE-5877-4567-94C1-F3B8EB70D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8CB573-28DB-4583-831C-1BDD3C12BC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EE264EC-4307-44A0-AD03-AEC76A318B48}"/>
              </a:ext>
            </a:extLst>
          </p:cNvPr>
          <p:cNvSpPr/>
          <p:nvPr/>
        </p:nvSpPr>
        <p:spPr>
          <a:xfrm>
            <a:off x="917989" y="1801408"/>
            <a:ext cx="3296202" cy="568235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7BA5F88-D085-4295-A090-FA54AFB508C0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Citations célèbres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5BBEA1-3BE9-4A71-A35E-215389F5964A}"/>
              </a:ext>
            </a:extLst>
          </p:cNvPr>
          <p:cNvSpPr/>
          <p:nvPr/>
        </p:nvSpPr>
        <p:spPr>
          <a:xfrm>
            <a:off x="1001129" y="1873146"/>
            <a:ext cx="714839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Open Sans"/>
              </a:rPr>
              <a:t>Complétez cette citation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br>
              <a:rPr lang="fr-FR" sz="2000" dirty="0"/>
            </a:br>
            <a:r>
              <a:rPr lang="fr-FR" sz="2000" b="1" dirty="0"/>
              <a:t>« Enfer chrétien, du feu. Enfer païen, du feu. Enfer mahométan, du feu. Enfer hindou, des flammes. A en croire les religions, </a:t>
            </a:r>
            <a:br>
              <a:rPr lang="fr-FR" sz="2000" b="1" dirty="0"/>
            </a:br>
            <a:r>
              <a:rPr lang="fr-FR" sz="2000" b="1" dirty="0"/>
              <a:t>Dieu est né rôtisseur. ».    </a:t>
            </a:r>
            <a:br>
              <a:rPr lang="fr-FR" sz="2000" b="1" dirty="0"/>
            </a:br>
            <a:r>
              <a:rPr lang="fr-FR" sz="2000" b="1" dirty="0"/>
              <a:t>Victor Hugo</a:t>
            </a:r>
          </a:p>
          <a:p>
            <a:endParaRPr lang="fr-FR" sz="2000" b="1" dirty="0"/>
          </a:p>
          <a:p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39CBE4-7581-4572-9928-8C9CF03BCECF}"/>
              </a:ext>
            </a:extLst>
          </p:cNvPr>
          <p:cNvSpPr/>
          <p:nvPr/>
        </p:nvSpPr>
        <p:spPr>
          <a:xfrm>
            <a:off x="5110933" y="3498528"/>
            <a:ext cx="2435771" cy="2239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Picture 2" descr="An Exhibition on Victor Hugo Shows the Novelist's Massive Influence in ...">
            <a:extLst>
              <a:ext uri="{FF2B5EF4-FFF2-40B4-BE49-F238E27FC236}">
                <a16:creationId xmlns:a16="http://schemas.microsoft.com/office/drawing/2014/main" id="{DCE31711-94E6-43EE-BD7D-D08334802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t="5359" r="10233" b="36293"/>
          <a:stretch/>
        </p:blipFill>
        <p:spPr bwMode="auto">
          <a:xfrm>
            <a:off x="5276994" y="3566483"/>
            <a:ext cx="2123938" cy="20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89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527050" y="5873751"/>
            <a:ext cx="11254133" cy="635000"/>
          </a:xfrm>
          <a:prstGeom prst="rect">
            <a:avLst/>
          </a:prstGeom>
          <a:solidFill>
            <a:srgbClr val="297DE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72BAB5-A2A1-47D7-8F12-78DA24419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581C9B1-3AEA-49EF-83BC-95A6A1937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352A11-B51B-40CA-B121-E1BA532E50FE}"/>
              </a:ext>
            </a:extLst>
          </p:cNvPr>
          <p:cNvSpPr/>
          <p:nvPr/>
        </p:nvSpPr>
        <p:spPr>
          <a:xfrm>
            <a:off x="2610679" y="439972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Isaac </a:t>
            </a:r>
            <a:r>
              <a:rPr lang="fr-FR" sz="2800" dirty="0" err="1">
                <a:solidFill>
                  <a:sysClr val="windowText" lastClr="000000"/>
                </a:solidFill>
              </a:rPr>
              <a:t>Hazimov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69DF3-6751-4196-9D71-56F41AE1AD2D}"/>
              </a:ext>
            </a:extLst>
          </p:cNvPr>
          <p:cNvSpPr/>
          <p:nvPr/>
        </p:nvSpPr>
        <p:spPr>
          <a:xfrm>
            <a:off x="2610678" y="51631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Philip K. Dick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3E7CD-90B7-4DA7-A04A-106447A4D6D8}"/>
              </a:ext>
            </a:extLst>
          </p:cNvPr>
          <p:cNvSpPr/>
          <p:nvPr/>
        </p:nvSpPr>
        <p:spPr>
          <a:xfrm>
            <a:off x="7070035" y="439972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Lawrence Parks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30B617-2A03-46CB-BF29-821B6C9E60E5}"/>
              </a:ext>
            </a:extLst>
          </p:cNvPr>
          <p:cNvSpPr/>
          <p:nvPr/>
        </p:nvSpPr>
        <p:spPr>
          <a:xfrm>
            <a:off x="7070034" y="517641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Joel</a:t>
            </a:r>
            <a:r>
              <a:rPr lang="fr-FR" sz="2800" dirty="0"/>
              <a:t> </a:t>
            </a:r>
            <a:r>
              <a:rPr lang="fr-FR" sz="2800" dirty="0">
                <a:solidFill>
                  <a:sysClr val="windowText" lastClr="000000"/>
                </a:solidFill>
              </a:rPr>
              <a:t>Weber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5B6807-D350-4A02-94B9-926F8B4CF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0A2466-FC36-4E0F-B0F2-A2BB922E733D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21948D-E33C-4F63-84A2-9469D6B626A0}"/>
              </a:ext>
            </a:extLst>
          </p:cNvPr>
          <p:cNvSpPr/>
          <p:nvPr/>
        </p:nvSpPr>
        <p:spPr>
          <a:xfrm>
            <a:off x="1138904" y="1545967"/>
            <a:ext cx="2931058" cy="25798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Image 15" descr="Philip K. Dick Biography - Facts, Childhood, Family Life &amp; Achievements">
            <a:extLst>
              <a:ext uri="{FF2B5EF4-FFF2-40B4-BE49-F238E27FC236}">
                <a16:creationId xmlns:a16="http://schemas.microsoft.com/office/drawing/2014/main" id="{87D12D4E-16C4-4E2D-98EC-A0BD7320A1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54" y="1641378"/>
            <a:ext cx="2745734" cy="236257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6A3CB61-FA2C-46D3-BA08-9C1D371A8485}"/>
              </a:ext>
            </a:extLst>
          </p:cNvPr>
          <p:cNvSpPr/>
          <p:nvPr/>
        </p:nvSpPr>
        <p:spPr>
          <a:xfrm>
            <a:off x="4324306" y="1685584"/>
            <a:ext cx="3913107" cy="1241435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48A1698-0F86-48DD-BE98-9167A7A18277}"/>
              </a:ext>
            </a:extLst>
          </p:cNvPr>
          <p:cNvSpPr txBox="1"/>
          <p:nvPr/>
        </p:nvSpPr>
        <p:spPr>
          <a:xfrm>
            <a:off x="4271736" y="1788886"/>
            <a:ext cx="4016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Qui est cet auteur de science fiction ?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F90AF7A-FC55-46D4-B91A-019FE283C8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DE15C7B-7C8B-4EAE-9352-1EBE4E839B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496A4D5-3D66-475F-883A-12B596100CBC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Retrouver l’auteur</a:t>
            </a:r>
          </a:p>
        </p:txBody>
      </p:sp>
    </p:spTree>
    <p:extLst>
      <p:ext uri="{BB962C8B-B14F-4D97-AF65-F5344CB8AC3E}">
        <p14:creationId xmlns:p14="http://schemas.microsoft.com/office/powerpoint/2010/main" val="5926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1202397-E7E8-409D-AFFB-512D957CA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B879190-FAE0-4624-B0C1-B3DBA1C166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F155A68-B30C-4BE3-9549-9CC7014CA3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120CB3BC-8BFA-4362-B57F-2AF3A3F8C7CE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Retrouver l’auteur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7ADA87-A8AB-45E2-B129-8298AF88F883}"/>
              </a:ext>
            </a:extLst>
          </p:cNvPr>
          <p:cNvSpPr/>
          <p:nvPr/>
        </p:nvSpPr>
        <p:spPr>
          <a:xfrm>
            <a:off x="2607504" y="439972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Isaac </a:t>
            </a:r>
            <a:r>
              <a:rPr lang="fr-FR" sz="2800" dirty="0" err="1">
                <a:solidFill>
                  <a:sysClr val="windowText" lastClr="000000"/>
                </a:solidFill>
              </a:rPr>
              <a:t>Hazimov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9D6F8B-40DC-412F-8FC3-D87D12CDE701}"/>
              </a:ext>
            </a:extLst>
          </p:cNvPr>
          <p:cNvSpPr/>
          <p:nvPr/>
        </p:nvSpPr>
        <p:spPr>
          <a:xfrm>
            <a:off x="2607503" y="516372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Philip K. Dick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F7A431-C749-41EB-9582-40000AD7BF66}"/>
              </a:ext>
            </a:extLst>
          </p:cNvPr>
          <p:cNvSpPr/>
          <p:nvPr/>
        </p:nvSpPr>
        <p:spPr>
          <a:xfrm>
            <a:off x="7070035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Lawrence Parks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F3E4FC-0A56-4376-BA8B-5081355243A4}"/>
              </a:ext>
            </a:extLst>
          </p:cNvPr>
          <p:cNvSpPr/>
          <p:nvPr/>
        </p:nvSpPr>
        <p:spPr>
          <a:xfrm>
            <a:off x="7070034" y="517641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Joel Weber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25902F-3C5E-4D9C-9D8D-EA25E6CE39F0}"/>
              </a:ext>
            </a:extLst>
          </p:cNvPr>
          <p:cNvSpPr/>
          <p:nvPr/>
        </p:nvSpPr>
        <p:spPr>
          <a:xfrm>
            <a:off x="1138904" y="1545967"/>
            <a:ext cx="2931058" cy="25798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 descr="Philip K. Dick Biography - Facts, Childhood, Family Life &amp; Achievements">
            <a:extLst>
              <a:ext uri="{FF2B5EF4-FFF2-40B4-BE49-F238E27FC236}">
                <a16:creationId xmlns:a16="http://schemas.microsoft.com/office/drawing/2014/main" id="{A712829F-CE01-47F4-9716-9F9DA5CD5A8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54" y="1641378"/>
            <a:ext cx="2745734" cy="236257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4C4BCBA2-3525-441D-9CB5-1FCFB06E5DBC}"/>
              </a:ext>
            </a:extLst>
          </p:cNvPr>
          <p:cNvSpPr/>
          <p:nvPr/>
        </p:nvSpPr>
        <p:spPr>
          <a:xfrm>
            <a:off x="4324306" y="1685584"/>
            <a:ext cx="3913107" cy="1241435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B0B62D0-17D6-4A40-A7E7-B4184611B992}"/>
              </a:ext>
            </a:extLst>
          </p:cNvPr>
          <p:cNvSpPr txBox="1"/>
          <p:nvPr/>
        </p:nvSpPr>
        <p:spPr>
          <a:xfrm>
            <a:off x="4271736" y="1788886"/>
            <a:ext cx="4016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Qui est cet auteur de science fiction ?</a:t>
            </a:r>
          </a:p>
        </p:txBody>
      </p:sp>
    </p:spTree>
    <p:extLst>
      <p:ext uri="{BB962C8B-B14F-4D97-AF65-F5344CB8AC3E}">
        <p14:creationId xmlns:p14="http://schemas.microsoft.com/office/powerpoint/2010/main" val="12775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89544 0.00926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66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2638BDE1-08A0-46A1-9352-A2B123AE3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167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DAAAE4-C64C-4870-BB3C-0C7346FEA3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9A5003-FE5C-4B45-BA7C-A25648E85A9E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23E2F9-05EE-4119-90A2-CE78BD64707D}"/>
              </a:ext>
            </a:extLst>
          </p:cNvPr>
          <p:cNvSpPr/>
          <p:nvPr/>
        </p:nvSpPr>
        <p:spPr>
          <a:xfrm>
            <a:off x="2607503" y="5163720"/>
            <a:ext cx="3485321" cy="6350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Philip K. Dick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644388-BBC7-45BB-80DA-BC5F92836703}"/>
              </a:ext>
            </a:extLst>
          </p:cNvPr>
          <p:cNvSpPr/>
          <p:nvPr/>
        </p:nvSpPr>
        <p:spPr>
          <a:xfrm>
            <a:off x="6517541" y="3495909"/>
            <a:ext cx="2016859" cy="29471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8" name="Picture 4" descr="Minority Report by Philip K. Dick, Paperback, 9780575075207 | Buy ...">
            <a:extLst>
              <a:ext uri="{FF2B5EF4-FFF2-40B4-BE49-F238E27FC236}">
                <a16:creationId xmlns:a16="http://schemas.microsoft.com/office/drawing/2014/main" id="{2E11B7BB-FBB8-4995-9641-7EF89E65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06" y="3592263"/>
            <a:ext cx="1804613" cy="274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C085C5-3A96-45B0-AF7D-35136991B1E1}"/>
              </a:ext>
            </a:extLst>
          </p:cNvPr>
          <p:cNvSpPr/>
          <p:nvPr/>
        </p:nvSpPr>
        <p:spPr>
          <a:xfrm>
            <a:off x="1138904" y="1545967"/>
            <a:ext cx="2931058" cy="25798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 descr="Philip K. Dick Biography - Facts, Childhood, Family Life &amp; Achievements">
            <a:extLst>
              <a:ext uri="{FF2B5EF4-FFF2-40B4-BE49-F238E27FC236}">
                <a16:creationId xmlns:a16="http://schemas.microsoft.com/office/drawing/2014/main" id="{FADCFFA0-A7BC-416F-B063-8D7A45FEA75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54" y="1641378"/>
            <a:ext cx="2745734" cy="236257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7C8FDB7-D993-427F-8ACE-39A5C4A6F21A}"/>
              </a:ext>
            </a:extLst>
          </p:cNvPr>
          <p:cNvSpPr/>
          <p:nvPr/>
        </p:nvSpPr>
        <p:spPr>
          <a:xfrm>
            <a:off x="4324306" y="1685584"/>
            <a:ext cx="3913107" cy="1241435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6E41D70-5BE8-4440-A1D0-3ADD8A5E8432}"/>
              </a:ext>
            </a:extLst>
          </p:cNvPr>
          <p:cNvSpPr txBox="1"/>
          <p:nvPr/>
        </p:nvSpPr>
        <p:spPr>
          <a:xfrm>
            <a:off x="4271736" y="1788886"/>
            <a:ext cx="4016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Qui est cet auteur de science fiction ?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C299DC9-8537-451D-B880-07A7650FFD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E63B0D0-DFDB-4FF6-BA5C-9D0188A1D2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D01875C-05AF-45B6-9838-DAC11D64A390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Retrouver l’auteur</a:t>
            </a:r>
          </a:p>
        </p:txBody>
      </p:sp>
    </p:spTree>
    <p:extLst>
      <p:ext uri="{BB962C8B-B14F-4D97-AF65-F5344CB8AC3E}">
        <p14:creationId xmlns:p14="http://schemas.microsoft.com/office/powerpoint/2010/main" val="1714811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527050" y="5873751"/>
            <a:ext cx="11254133" cy="635000"/>
          </a:xfrm>
          <a:prstGeom prst="rect">
            <a:avLst/>
          </a:prstGeom>
          <a:solidFill>
            <a:srgbClr val="297DE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03C354-C24F-4CCA-9FBD-212B8DBE2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581C9B1-3AEA-49EF-83BC-95A6A1937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898590-629E-4BE0-825C-CA1463987B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7819A-2BD2-4201-8CCE-E7F5E63FB9C0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632821D-1E57-46DF-85B7-FB64D98F5197}"/>
              </a:ext>
            </a:extLst>
          </p:cNvPr>
          <p:cNvSpPr/>
          <p:nvPr/>
        </p:nvSpPr>
        <p:spPr>
          <a:xfrm>
            <a:off x="917989" y="1801408"/>
            <a:ext cx="3296202" cy="568235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56BF20-FDD9-4C9C-9038-F6F13A00CA86}"/>
              </a:ext>
            </a:extLst>
          </p:cNvPr>
          <p:cNvSpPr/>
          <p:nvPr/>
        </p:nvSpPr>
        <p:spPr>
          <a:xfrm>
            <a:off x="1001129" y="1873146"/>
            <a:ext cx="714839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Open Sans"/>
              </a:rPr>
              <a:t>Complétez cette citation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pPr lvl="0"/>
            <a:br>
              <a:rPr lang="fr-FR" sz="2000" dirty="0"/>
            </a:br>
            <a:r>
              <a:rPr lang="fr-FR" sz="2400" b="1" dirty="0"/>
              <a:t>« On ne voit bien qu’avec le cœur. L’essentiel est </a:t>
            </a:r>
            <a:br>
              <a:rPr lang="fr-FR" sz="2400" b="1" dirty="0"/>
            </a:br>
            <a:r>
              <a:rPr lang="fr-FR" sz="2400" b="1" dirty="0"/>
              <a:t>[ . . . ]. » </a:t>
            </a:r>
            <a:br>
              <a:rPr lang="fr-FR" sz="2400" b="1" dirty="0"/>
            </a:br>
            <a:r>
              <a:rPr lang="fr-FR" sz="2400" b="1" dirty="0"/>
              <a:t>Antoine de Saint-Exupéry</a:t>
            </a:r>
            <a:endParaRPr lang="fr-FR" sz="2400" dirty="0"/>
          </a:p>
          <a:p>
            <a:endParaRPr lang="fr-FR" sz="2000" b="1" dirty="0"/>
          </a:p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F3FE49A-BD22-4BC6-9F44-417CB0D33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2EC2894-6F22-40F7-9093-C9663A6705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521004E-8490-43C9-A48B-124611BF9E51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Citations célèbres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40920E-0556-410C-9A2D-5AD38CB387B7}"/>
              </a:ext>
            </a:extLst>
          </p:cNvPr>
          <p:cNvSpPr/>
          <p:nvPr/>
        </p:nvSpPr>
        <p:spPr>
          <a:xfrm>
            <a:off x="5393635" y="3379374"/>
            <a:ext cx="1881810" cy="2424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218" name="Picture 2" descr="Antoine de Saint-Exupéry - IMDb">
            <a:extLst>
              <a:ext uri="{FF2B5EF4-FFF2-40B4-BE49-F238E27FC236}">
                <a16:creationId xmlns:a16="http://schemas.microsoft.com/office/drawing/2014/main" id="{0113D5DD-769A-47D9-BB05-B95DF099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92" y="3447221"/>
            <a:ext cx="1666251" cy="22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7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21506" y="5919788"/>
            <a:ext cx="11008519" cy="533400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0FE8C7-7039-4A62-987F-D0B73B16A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A55E9C-5CD6-4E70-80E6-531B0F96D7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CEFB6A-6FCB-4FA8-813D-9490822ED40B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A876C9D-31FC-4E0A-9717-EA7B2BA2DD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D3791C6-E9C9-446B-B9EF-BD00ECFD58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EC5DC96-78B9-4553-A096-8F65AEC8404B}"/>
              </a:ext>
            </a:extLst>
          </p:cNvPr>
          <p:cNvSpPr/>
          <p:nvPr/>
        </p:nvSpPr>
        <p:spPr>
          <a:xfrm>
            <a:off x="917989" y="1801408"/>
            <a:ext cx="3296202" cy="568235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8175BD-0995-4AAF-8D09-F1893A86454F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Citations célèbres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06C4E-7E43-4BCB-B503-D8FE73E0CE6E}"/>
              </a:ext>
            </a:extLst>
          </p:cNvPr>
          <p:cNvSpPr/>
          <p:nvPr/>
        </p:nvSpPr>
        <p:spPr>
          <a:xfrm>
            <a:off x="1001129" y="1873146"/>
            <a:ext cx="714839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Open Sans"/>
              </a:rPr>
              <a:t>Complétez cette citation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pPr lvl="0"/>
            <a:br>
              <a:rPr lang="fr-FR" sz="2000" dirty="0"/>
            </a:br>
            <a:r>
              <a:rPr lang="fr-FR" sz="2400" b="1" dirty="0"/>
              <a:t>« On ne voit bien qu’avec le cœur. L’essentiel est </a:t>
            </a:r>
            <a:br>
              <a:rPr lang="fr-FR" sz="2400" b="1" dirty="0"/>
            </a:br>
            <a:r>
              <a:rPr lang="fr-FR" sz="2400" b="1" dirty="0"/>
              <a:t>[ . . . ]. » </a:t>
            </a:r>
            <a:br>
              <a:rPr lang="fr-FR" sz="2400" b="1" dirty="0"/>
            </a:br>
            <a:r>
              <a:rPr lang="fr-FR" sz="2400" b="1" dirty="0"/>
              <a:t>Antoine de Saint-Exupéry</a:t>
            </a:r>
            <a:endParaRPr lang="fr-FR" sz="2400" dirty="0"/>
          </a:p>
          <a:p>
            <a:endParaRPr lang="fr-FR" sz="2000" b="1" dirty="0"/>
          </a:p>
          <a:p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6FDD24-003E-4027-970E-4456F4308776}"/>
              </a:ext>
            </a:extLst>
          </p:cNvPr>
          <p:cNvSpPr/>
          <p:nvPr/>
        </p:nvSpPr>
        <p:spPr>
          <a:xfrm>
            <a:off x="5393635" y="3379374"/>
            <a:ext cx="1881810" cy="2424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Picture 2" descr="Antoine de Saint-Exupéry - IMDb">
            <a:extLst>
              <a:ext uri="{FF2B5EF4-FFF2-40B4-BE49-F238E27FC236}">
                <a16:creationId xmlns:a16="http://schemas.microsoft.com/office/drawing/2014/main" id="{15383B00-4E5B-4593-99B9-AE264253A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92" y="3447221"/>
            <a:ext cx="1666251" cy="22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92487 0.00139 " pathEditMode="fixed" rAng="0" ptsTypes="A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62CA1D-B825-4556-92E5-1B8771342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31676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E8D8B7-06D0-41B2-A9C5-CAEF827275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ECDDC-3AA4-436E-808D-C320C599B8B8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DE221FE-5877-4567-94C1-F3B8EB70D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8CB573-28DB-4583-831C-1BDD3C12BC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EE264EC-4307-44A0-AD03-AEC76A318B48}"/>
              </a:ext>
            </a:extLst>
          </p:cNvPr>
          <p:cNvSpPr/>
          <p:nvPr/>
        </p:nvSpPr>
        <p:spPr>
          <a:xfrm>
            <a:off x="917989" y="1801408"/>
            <a:ext cx="3296202" cy="568235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7BA5F88-D085-4295-A090-FA54AFB508C0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Citations célèbres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5BBEA1-3BE9-4A71-A35E-215389F5964A}"/>
              </a:ext>
            </a:extLst>
          </p:cNvPr>
          <p:cNvSpPr/>
          <p:nvPr/>
        </p:nvSpPr>
        <p:spPr>
          <a:xfrm>
            <a:off x="1001129" y="1873146"/>
            <a:ext cx="714839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Open Sans"/>
              </a:rPr>
              <a:t>Complétez cette citation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pPr lvl="0"/>
            <a:br>
              <a:rPr lang="fr-FR" sz="2000" dirty="0"/>
            </a:br>
            <a:r>
              <a:rPr lang="fr-FR" sz="2400" b="1" dirty="0"/>
              <a:t>« On ne voit bien qu’avec le cœur. L’essentiel est </a:t>
            </a:r>
            <a:br>
              <a:rPr lang="fr-FR" sz="2400" b="1" dirty="0"/>
            </a:br>
            <a:r>
              <a:rPr lang="fr-FR" sz="2400" b="1" dirty="0"/>
              <a:t>invisible pour les yeux. » </a:t>
            </a:r>
            <a:br>
              <a:rPr lang="fr-FR" sz="2400" b="1" dirty="0"/>
            </a:br>
            <a:r>
              <a:rPr lang="fr-FR" sz="2400" b="1" dirty="0"/>
              <a:t>Antoine de Saint-Exupéry</a:t>
            </a:r>
            <a:endParaRPr lang="fr-FR" sz="2400" dirty="0"/>
          </a:p>
          <a:p>
            <a:endParaRPr lang="fr-FR" sz="2000" b="1" dirty="0"/>
          </a:p>
          <a:p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AA4052-6051-4E19-BE8E-1DAF235291F3}"/>
              </a:ext>
            </a:extLst>
          </p:cNvPr>
          <p:cNvSpPr/>
          <p:nvPr/>
        </p:nvSpPr>
        <p:spPr>
          <a:xfrm>
            <a:off x="5393635" y="3379374"/>
            <a:ext cx="1881810" cy="2424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Picture 2" descr="Antoine de Saint-Exupéry - IMDb">
            <a:extLst>
              <a:ext uri="{FF2B5EF4-FFF2-40B4-BE49-F238E27FC236}">
                <a16:creationId xmlns:a16="http://schemas.microsoft.com/office/drawing/2014/main" id="{9B622A49-80B6-4C11-96FD-FA8BC798A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92" y="3447221"/>
            <a:ext cx="1666251" cy="22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97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17B659EC-22B1-4A84-9637-FDE3AC085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7"/>
            <a:ext cx="1213167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DAAAE4-C64C-4870-BB3C-0C7346FEA3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9A5003-FE5C-4B45-BA7C-A25648E85A9E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5324BA5-52FF-4D31-A354-D15A0393AC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20" r="2003"/>
          <a:stretch/>
        </p:blipFill>
        <p:spPr>
          <a:xfrm>
            <a:off x="1893149" y="2915480"/>
            <a:ext cx="8203095" cy="526758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4429D2A-997F-44D5-8373-A8D294EED7F6}"/>
              </a:ext>
            </a:extLst>
          </p:cNvPr>
          <p:cNvSpPr txBox="1"/>
          <p:nvPr/>
        </p:nvSpPr>
        <p:spPr>
          <a:xfrm>
            <a:off x="0" y="1883053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/>
              <a:t>Bravo vous êtes arrivés au terme de ce quiz !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1CEAE982-3C70-4906-9B25-6E995F3661E2}"/>
              </a:ext>
            </a:extLst>
          </p:cNvPr>
          <p:cNvSpPr/>
          <p:nvPr/>
        </p:nvSpPr>
        <p:spPr>
          <a:xfrm>
            <a:off x="1567545" y="5716151"/>
            <a:ext cx="9185642" cy="742706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5105B81-AAE5-4FC2-BA23-267AED608E5E}"/>
              </a:ext>
            </a:extLst>
          </p:cNvPr>
          <p:cNvSpPr txBox="1"/>
          <p:nvPr/>
        </p:nvSpPr>
        <p:spPr>
          <a:xfrm>
            <a:off x="91478" y="5791907"/>
            <a:ext cx="1211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Retrouvez d’autres événement </a:t>
            </a:r>
            <a:r>
              <a:rPr lang="fr-FR" sz="3200" b="1" dirty="0" err="1"/>
              <a:t>Ozélir</a:t>
            </a:r>
            <a:r>
              <a:rPr lang="fr-FR" sz="3200" b="1" dirty="0"/>
              <a:t> ! sur Loiretek.fr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1FC9C2-B4E5-4326-9DF7-FEA9504C0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27" y="3066546"/>
            <a:ext cx="1205643" cy="12056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C7E5114-F389-4D16-8C86-C34DDA35E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5943" y="3130594"/>
            <a:ext cx="1205643" cy="1205643"/>
          </a:xfrm>
          <a:prstGeom prst="rect">
            <a:avLst/>
          </a:prstGeom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0B3B5D57-D66F-4EBC-AC35-11F462B0AF9C}"/>
              </a:ext>
            </a:extLst>
          </p:cNvPr>
          <p:cNvSpPr/>
          <p:nvPr/>
        </p:nvSpPr>
        <p:spPr>
          <a:xfrm>
            <a:off x="5371491" y="2924175"/>
            <a:ext cx="1445234" cy="448076"/>
          </a:xfrm>
          <a:custGeom>
            <a:avLst/>
            <a:gdLst>
              <a:gd name="connsiteX0" fmla="*/ 54584 w 1445234"/>
              <a:gd name="connsiteY0" fmla="*/ 3175 h 448076"/>
              <a:gd name="connsiteX1" fmla="*/ 45059 w 1445234"/>
              <a:gd name="connsiteY1" fmla="*/ 19050 h 448076"/>
              <a:gd name="connsiteX2" fmla="*/ 38709 w 1445234"/>
              <a:gd name="connsiteY2" fmla="*/ 28575 h 448076"/>
              <a:gd name="connsiteX3" fmla="*/ 35534 w 1445234"/>
              <a:gd name="connsiteY3" fmla="*/ 41275 h 448076"/>
              <a:gd name="connsiteX4" fmla="*/ 32359 w 1445234"/>
              <a:gd name="connsiteY4" fmla="*/ 50800 h 448076"/>
              <a:gd name="connsiteX5" fmla="*/ 29184 w 1445234"/>
              <a:gd name="connsiteY5" fmla="*/ 133350 h 448076"/>
              <a:gd name="connsiteX6" fmla="*/ 22834 w 1445234"/>
              <a:gd name="connsiteY6" fmla="*/ 161925 h 448076"/>
              <a:gd name="connsiteX7" fmla="*/ 16484 w 1445234"/>
              <a:gd name="connsiteY7" fmla="*/ 203200 h 448076"/>
              <a:gd name="connsiteX8" fmla="*/ 13309 w 1445234"/>
              <a:gd name="connsiteY8" fmla="*/ 219075 h 448076"/>
              <a:gd name="connsiteX9" fmla="*/ 6959 w 1445234"/>
              <a:gd name="connsiteY9" fmla="*/ 260350 h 448076"/>
              <a:gd name="connsiteX10" fmla="*/ 6959 w 1445234"/>
              <a:gd name="connsiteY10" fmla="*/ 377825 h 448076"/>
              <a:gd name="connsiteX11" fmla="*/ 32359 w 1445234"/>
              <a:gd name="connsiteY11" fmla="*/ 374650 h 448076"/>
              <a:gd name="connsiteX12" fmla="*/ 41884 w 1445234"/>
              <a:gd name="connsiteY12" fmla="*/ 371475 h 448076"/>
              <a:gd name="connsiteX13" fmla="*/ 60934 w 1445234"/>
              <a:gd name="connsiteY13" fmla="*/ 355600 h 448076"/>
              <a:gd name="connsiteX14" fmla="*/ 67284 w 1445234"/>
              <a:gd name="connsiteY14" fmla="*/ 346075 h 448076"/>
              <a:gd name="connsiteX15" fmla="*/ 76809 w 1445234"/>
              <a:gd name="connsiteY15" fmla="*/ 342900 h 448076"/>
              <a:gd name="connsiteX16" fmla="*/ 86334 w 1445234"/>
              <a:gd name="connsiteY16" fmla="*/ 336550 h 448076"/>
              <a:gd name="connsiteX17" fmla="*/ 95859 w 1445234"/>
              <a:gd name="connsiteY17" fmla="*/ 333375 h 448076"/>
              <a:gd name="connsiteX18" fmla="*/ 114909 w 1445234"/>
              <a:gd name="connsiteY18" fmla="*/ 320675 h 448076"/>
              <a:gd name="connsiteX19" fmla="*/ 133959 w 1445234"/>
              <a:gd name="connsiteY19" fmla="*/ 314325 h 448076"/>
              <a:gd name="connsiteX20" fmla="*/ 143484 w 1445234"/>
              <a:gd name="connsiteY20" fmla="*/ 311150 h 448076"/>
              <a:gd name="connsiteX21" fmla="*/ 159359 w 1445234"/>
              <a:gd name="connsiteY21" fmla="*/ 307975 h 448076"/>
              <a:gd name="connsiteX22" fmla="*/ 200634 w 1445234"/>
              <a:gd name="connsiteY22" fmla="*/ 311150 h 448076"/>
              <a:gd name="connsiteX23" fmla="*/ 219684 w 1445234"/>
              <a:gd name="connsiteY23" fmla="*/ 327025 h 448076"/>
              <a:gd name="connsiteX24" fmla="*/ 229209 w 1445234"/>
              <a:gd name="connsiteY24" fmla="*/ 333375 h 448076"/>
              <a:gd name="connsiteX25" fmla="*/ 248259 w 1445234"/>
              <a:gd name="connsiteY25" fmla="*/ 361950 h 448076"/>
              <a:gd name="connsiteX26" fmla="*/ 254609 w 1445234"/>
              <a:gd name="connsiteY26" fmla="*/ 371475 h 448076"/>
              <a:gd name="connsiteX27" fmla="*/ 264134 w 1445234"/>
              <a:gd name="connsiteY27" fmla="*/ 381000 h 448076"/>
              <a:gd name="connsiteX28" fmla="*/ 276834 w 1445234"/>
              <a:gd name="connsiteY28" fmla="*/ 400050 h 448076"/>
              <a:gd name="connsiteX29" fmla="*/ 295884 w 1445234"/>
              <a:gd name="connsiteY29" fmla="*/ 412750 h 448076"/>
              <a:gd name="connsiteX30" fmla="*/ 314934 w 1445234"/>
              <a:gd name="connsiteY30" fmla="*/ 425450 h 448076"/>
              <a:gd name="connsiteX31" fmla="*/ 324459 w 1445234"/>
              <a:gd name="connsiteY31" fmla="*/ 431800 h 448076"/>
              <a:gd name="connsiteX32" fmla="*/ 343509 w 1445234"/>
              <a:gd name="connsiteY32" fmla="*/ 438150 h 448076"/>
              <a:gd name="connsiteX33" fmla="*/ 365734 w 1445234"/>
              <a:gd name="connsiteY33" fmla="*/ 415925 h 448076"/>
              <a:gd name="connsiteX34" fmla="*/ 372084 w 1445234"/>
              <a:gd name="connsiteY34" fmla="*/ 396875 h 448076"/>
              <a:gd name="connsiteX35" fmla="*/ 375259 w 1445234"/>
              <a:gd name="connsiteY35" fmla="*/ 387350 h 448076"/>
              <a:gd name="connsiteX36" fmla="*/ 378434 w 1445234"/>
              <a:gd name="connsiteY36" fmla="*/ 358775 h 448076"/>
              <a:gd name="connsiteX37" fmla="*/ 384784 w 1445234"/>
              <a:gd name="connsiteY37" fmla="*/ 339725 h 448076"/>
              <a:gd name="connsiteX38" fmla="*/ 387959 w 1445234"/>
              <a:gd name="connsiteY38" fmla="*/ 304800 h 448076"/>
              <a:gd name="connsiteX39" fmla="*/ 391134 w 1445234"/>
              <a:gd name="connsiteY39" fmla="*/ 254000 h 448076"/>
              <a:gd name="connsiteX40" fmla="*/ 397484 w 1445234"/>
              <a:gd name="connsiteY40" fmla="*/ 215900 h 448076"/>
              <a:gd name="connsiteX41" fmla="*/ 400659 w 1445234"/>
              <a:gd name="connsiteY41" fmla="*/ 206375 h 448076"/>
              <a:gd name="connsiteX42" fmla="*/ 407009 w 1445234"/>
              <a:gd name="connsiteY42" fmla="*/ 193675 h 448076"/>
              <a:gd name="connsiteX43" fmla="*/ 413359 w 1445234"/>
              <a:gd name="connsiteY43" fmla="*/ 168275 h 448076"/>
              <a:gd name="connsiteX44" fmla="*/ 426059 w 1445234"/>
              <a:gd name="connsiteY44" fmla="*/ 146050 h 448076"/>
              <a:gd name="connsiteX45" fmla="*/ 432409 w 1445234"/>
              <a:gd name="connsiteY45" fmla="*/ 120650 h 448076"/>
              <a:gd name="connsiteX46" fmla="*/ 435584 w 1445234"/>
              <a:gd name="connsiteY46" fmla="*/ 111125 h 448076"/>
              <a:gd name="connsiteX47" fmla="*/ 438759 w 1445234"/>
              <a:gd name="connsiteY47" fmla="*/ 63500 h 448076"/>
              <a:gd name="connsiteX48" fmla="*/ 451459 w 1445234"/>
              <a:gd name="connsiteY48" fmla="*/ 60325 h 448076"/>
              <a:gd name="connsiteX49" fmla="*/ 492734 w 1445234"/>
              <a:gd name="connsiteY49" fmla="*/ 63500 h 448076"/>
              <a:gd name="connsiteX50" fmla="*/ 505434 w 1445234"/>
              <a:gd name="connsiteY50" fmla="*/ 69850 h 448076"/>
              <a:gd name="connsiteX51" fmla="*/ 524484 w 1445234"/>
              <a:gd name="connsiteY51" fmla="*/ 76200 h 448076"/>
              <a:gd name="connsiteX52" fmla="*/ 530834 w 1445234"/>
              <a:gd name="connsiteY52" fmla="*/ 95250 h 448076"/>
              <a:gd name="connsiteX53" fmla="*/ 537184 w 1445234"/>
              <a:gd name="connsiteY53" fmla="*/ 130175 h 448076"/>
              <a:gd name="connsiteX54" fmla="*/ 540359 w 1445234"/>
              <a:gd name="connsiteY54" fmla="*/ 279400 h 448076"/>
              <a:gd name="connsiteX55" fmla="*/ 543534 w 1445234"/>
              <a:gd name="connsiteY55" fmla="*/ 288925 h 448076"/>
              <a:gd name="connsiteX56" fmla="*/ 546709 w 1445234"/>
              <a:gd name="connsiteY56" fmla="*/ 314325 h 448076"/>
              <a:gd name="connsiteX57" fmla="*/ 549884 w 1445234"/>
              <a:gd name="connsiteY57" fmla="*/ 425450 h 448076"/>
              <a:gd name="connsiteX58" fmla="*/ 553059 w 1445234"/>
              <a:gd name="connsiteY58" fmla="*/ 434975 h 448076"/>
              <a:gd name="connsiteX59" fmla="*/ 581634 w 1445234"/>
              <a:gd name="connsiteY59" fmla="*/ 431800 h 448076"/>
              <a:gd name="connsiteX60" fmla="*/ 591159 w 1445234"/>
              <a:gd name="connsiteY60" fmla="*/ 422275 h 448076"/>
              <a:gd name="connsiteX61" fmla="*/ 610209 w 1445234"/>
              <a:gd name="connsiteY61" fmla="*/ 409575 h 448076"/>
              <a:gd name="connsiteX62" fmla="*/ 638784 w 1445234"/>
              <a:gd name="connsiteY62" fmla="*/ 387350 h 448076"/>
              <a:gd name="connsiteX63" fmla="*/ 657834 w 1445234"/>
              <a:gd name="connsiteY63" fmla="*/ 377825 h 448076"/>
              <a:gd name="connsiteX64" fmla="*/ 683234 w 1445234"/>
              <a:gd name="connsiteY64" fmla="*/ 361950 h 448076"/>
              <a:gd name="connsiteX65" fmla="*/ 692759 w 1445234"/>
              <a:gd name="connsiteY65" fmla="*/ 358775 h 448076"/>
              <a:gd name="connsiteX66" fmla="*/ 702284 w 1445234"/>
              <a:gd name="connsiteY66" fmla="*/ 355600 h 448076"/>
              <a:gd name="connsiteX67" fmla="*/ 756259 w 1445234"/>
              <a:gd name="connsiteY67" fmla="*/ 365125 h 448076"/>
              <a:gd name="connsiteX68" fmla="*/ 765784 w 1445234"/>
              <a:gd name="connsiteY68" fmla="*/ 371475 h 448076"/>
              <a:gd name="connsiteX69" fmla="*/ 778484 w 1445234"/>
              <a:gd name="connsiteY69" fmla="*/ 390525 h 448076"/>
              <a:gd name="connsiteX70" fmla="*/ 784834 w 1445234"/>
              <a:gd name="connsiteY70" fmla="*/ 400050 h 448076"/>
              <a:gd name="connsiteX71" fmla="*/ 794359 w 1445234"/>
              <a:gd name="connsiteY71" fmla="*/ 406400 h 448076"/>
              <a:gd name="connsiteX72" fmla="*/ 813409 w 1445234"/>
              <a:gd name="connsiteY72" fmla="*/ 419100 h 448076"/>
              <a:gd name="connsiteX73" fmla="*/ 835634 w 1445234"/>
              <a:gd name="connsiteY73" fmla="*/ 434975 h 448076"/>
              <a:gd name="connsiteX74" fmla="*/ 845159 w 1445234"/>
              <a:gd name="connsiteY74" fmla="*/ 438150 h 448076"/>
              <a:gd name="connsiteX75" fmla="*/ 892784 w 1445234"/>
              <a:gd name="connsiteY75" fmla="*/ 444500 h 448076"/>
              <a:gd name="connsiteX76" fmla="*/ 905484 w 1445234"/>
              <a:gd name="connsiteY76" fmla="*/ 447675 h 448076"/>
              <a:gd name="connsiteX77" fmla="*/ 908659 w 1445234"/>
              <a:gd name="connsiteY77" fmla="*/ 438150 h 448076"/>
              <a:gd name="connsiteX78" fmla="*/ 911834 w 1445234"/>
              <a:gd name="connsiteY78" fmla="*/ 422275 h 448076"/>
              <a:gd name="connsiteX79" fmla="*/ 905484 w 1445234"/>
              <a:gd name="connsiteY79" fmla="*/ 225425 h 448076"/>
              <a:gd name="connsiteX80" fmla="*/ 908659 w 1445234"/>
              <a:gd name="connsiteY80" fmla="*/ 127000 h 448076"/>
              <a:gd name="connsiteX81" fmla="*/ 911834 w 1445234"/>
              <a:gd name="connsiteY81" fmla="*/ 111125 h 448076"/>
              <a:gd name="connsiteX82" fmla="*/ 918184 w 1445234"/>
              <a:gd name="connsiteY82" fmla="*/ 101600 h 448076"/>
              <a:gd name="connsiteX83" fmla="*/ 924534 w 1445234"/>
              <a:gd name="connsiteY83" fmla="*/ 82550 h 448076"/>
              <a:gd name="connsiteX84" fmla="*/ 953109 w 1445234"/>
              <a:gd name="connsiteY84" fmla="*/ 60325 h 448076"/>
              <a:gd name="connsiteX85" fmla="*/ 962634 w 1445234"/>
              <a:gd name="connsiteY85" fmla="*/ 57150 h 448076"/>
              <a:gd name="connsiteX86" fmla="*/ 978509 w 1445234"/>
              <a:gd name="connsiteY86" fmla="*/ 60325 h 448076"/>
              <a:gd name="connsiteX87" fmla="*/ 997559 w 1445234"/>
              <a:gd name="connsiteY87" fmla="*/ 76200 h 448076"/>
              <a:gd name="connsiteX88" fmla="*/ 1019784 w 1445234"/>
              <a:gd name="connsiteY88" fmla="*/ 88900 h 448076"/>
              <a:gd name="connsiteX89" fmla="*/ 1035659 w 1445234"/>
              <a:gd name="connsiteY89" fmla="*/ 107950 h 448076"/>
              <a:gd name="connsiteX90" fmla="*/ 1048359 w 1445234"/>
              <a:gd name="connsiteY90" fmla="*/ 130175 h 448076"/>
              <a:gd name="connsiteX91" fmla="*/ 1054709 w 1445234"/>
              <a:gd name="connsiteY91" fmla="*/ 158750 h 448076"/>
              <a:gd name="connsiteX92" fmla="*/ 1061059 w 1445234"/>
              <a:gd name="connsiteY92" fmla="*/ 238125 h 448076"/>
              <a:gd name="connsiteX93" fmla="*/ 1070584 w 1445234"/>
              <a:gd name="connsiteY93" fmla="*/ 273050 h 448076"/>
              <a:gd name="connsiteX94" fmla="*/ 1073759 w 1445234"/>
              <a:gd name="connsiteY94" fmla="*/ 288925 h 448076"/>
              <a:gd name="connsiteX95" fmla="*/ 1076934 w 1445234"/>
              <a:gd name="connsiteY95" fmla="*/ 298450 h 448076"/>
              <a:gd name="connsiteX96" fmla="*/ 1080109 w 1445234"/>
              <a:gd name="connsiteY96" fmla="*/ 314325 h 448076"/>
              <a:gd name="connsiteX97" fmla="*/ 1083284 w 1445234"/>
              <a:gd name="connsiteY97" fmla="*/ 327025 h 448076"/>
              <a:gd name="connsiteX98" fmla="*/ 1086459 w 1445234"/>
              <a:gd name="connsiteY98" fmla="*/ 358775 h 448076"/>
              <a:gd name="connsiteX99" fmla="*/ 1089634 w 1445234"/>
              <a:gd name="connsiteY99" fmla="*/ 371475 h 448076"/>
              <a:gd name="connsiteX100" fmla="*/ 1095984 w 1445234"/>
              <a:gd name="connsiteY100" fmla="*/ 419100 h 448076"/>
              <a:gd name="connsiteX101" fmla="*/ 1137259 w 1445234"/>
              <a:gd name="connsiteY101" fmla="*/ 406400 h 448076"/>
              <a:gd name="connsiteX102" fmla="*/ 1140434 w 1445234"/>
              <a:gd name="connsiteY102" fmla="*/ 396875 h 448076"/>
              <a:gd name="connsiteX103" fmla="*/ 1146784 w 1445234"/>
              <a:gd name="connsiteY103" fmla="*/ 387350 h 448076"/>
              <a:gd name="connsiteX104" fmla="*/ 1149959 w 1445234"/>
              <a:gd name="connsiteY104" fmla="*/ 371475 h 448076"/>
              <a:gd name="connsiteX105" fmla="*/ 1159484 w 1445234"/>
              <a:gd name="connsiteY105" fmla="*/ 368300 h 448076"/>
              <a:gd name="connsiteX106" fmla="*/ 1169009 w 1445234"/>
              <a:gd name="connsiteY106" fmla="*/ 361950 h 448076"/>
              <a:gd name="connsiteX107" fmla="*/ 1178534 w 1445234"/>
              <a:gd name="connsiteY107" fmla="*/ 352425 h 448076"/>
              <a:gd name="connsiteX108" fmla="*/ 1207109 w 1445234"/>
              <a:gd name="connsiteY108" fmla="*/ 333375 h 448076"/>
              <a:gd name="connsiteX109" fmla="*/ 1216634 w 1445234"/>
              <a:gd name="connsiteY109" fmla="*/ 327025 h 448076"/>
              <a:gd name="connsiteX110" fmla="*/ 1238859 w 1445234"/>
              <a:gd name="connsiteY110" fmla="*/ 320675 h 448076"/>
              <a:gd name="connsiteX111" fmla="*/ 1257909 w 1445234"/>
              <a:gd name="connsiteY111" fmla="*/ 314325 h 448076"/>
              <a:gd name="connsiteX112" fmla="*/ 1267434 w 1445234"/>
              <a:gd name="connsiteY112" fmla="*/ 304800 h 448076"/>
              <a:gd name="connsiteX113" fmla="*/ 1334109 w 1445234"/>
              <a:gd name="connsiteY113" fmla="*/ 307975 h 448076"/>
              <a:gd name="connsiteX114" fmla="*/ 1343634 w 1445234"/>
              <a:gd name="connsiteY114" fmla="*/ 317500 h 448076"/>
              <a:gd name="connsiteX115" fmla="*/ 1349984 w 1445234"/>
              <a:gd name="connsiteY115" fmla="*/ 327025 h 448076"/>
              <a:gd name="connsiteX116" fmla="*/ 1369034 w 1445234"/>
              <a:gd name="connsiteY116" fmla="*/ 342900 h 448076"/>
              <a:gd name="connsiteX117" fmla="*/ 1372209 w 1445234"/>
              <a:gd name="connsiteY117" fmla="*/ 352425 h 448076"/>
              <a:gd name="connsiteX118" fmla="*/ 1381734 w 1445234"/>
              <a:gd name="connsiteY118" fmla="*/ 355600 h 448076"/>
              <a:gd name="connsiteX119" fmla="*/ 1391259 w 1445234"/>
              <a:gd name="connsiteY119" fmla="*/ 365125 h 448076"/>
              <a:gd name="connsiteX120" fmla="*/ 1400784 w 1445234"/>
              <a:gd name="connsiteY120" fmla="*/ 368300 h 448076"/>
              <a:gd name="connsiteX121" fmla="*/ 1419834 w 1445234"/>
              <a:gd name="connsiteY121" fmla="*/ 381000 h 448076"/>
              <a:gd name="connsiteX122" fmla="*/ 1429359 w 1445234"/>
              <a:gd name="connsiteY122" fmla="*/ 387350 h 448076"/>
              <a:gd name="connsiteX123" fmla="*/ 1438884 w 1445234"/>
              <a:gd name="connsiteY123" fmla="*/ 384175 h 448076"/>
              <a:gd name="connsiteX124" fmla="*/ 1407134 w 1445234"/>
              <a:gd name="connsiteY124" fmla="*/ 355600 h 448076"/>
              <a:gd name="connsiteX125" fmla="*/ 1388084 w 1445234"/>
              <a:gd name="connsiteY125" fmla="*/ 342900 h 448076"/>
              <a:gd name="connsiteX126" fmla="*/ 1362684 w 1445234"/>
              <a:gd name="connsiteY126" fmla="*/ 333375 h 448076"/>
              <a:gd name="connsiteX127" fmla="*/ 1340459 w 1445234"/>
              <a:gd name="connsiteY127" fmla="*/ 327025 h 448076"/>
              <a:gd name="connsiteX128" fmla="*/ 1330934 w 1445234"/>
              <a:gd name="connsiteY128" fmla="*/ 320675 h 448076"/>
              <a:gd name="connsiteX129" fmla="*/ 1318234 w 1445234"/>
              <a:gd name="connsiteY129" fmla="*/ 314325 h 448076"/>
              <a:gd name="connsiteX130" fmla="*/ 1299184 w 1445234"/>
              <a:gd name="connsiteY130" fmla="*/ 317500 h 448076"/>
              <a:gd name="connsiteX131" fmla="*/ 1305534 w 1445234"/>
              <a:gd name="connsiteY131" fmla="*/ 330200 h 448076"/>
              <a:gd name="connsiteX132" fmla="*/ 1324584 w 1445234"/>
              <a:gd name="connsiteY132" fmla="*/ 342900 h 448076"/>
              <a:gd name="connsiteX133" fmla="*/ 1356334 w 1445234"/>
              <a:gd name="connsiteY133" fmla="*/ 352425 h 448076"/>
              <a:gd name="connsiteX134" fmla="*/ 1419834 w 1445234"/>
              <a:gd name="connsiteY134" fmla="*/ 358775 h 448076"/>
              <a:gd name="connsiteX135" fmla="*/ 1432534 w 1445234"/>
              <a:gd name="connsiteY135" fmla="*/ 365125 h 448076"/>
              <a:gd name="connsiteX136" fmla="*/ 1445234 w 1445234"/>
              <a:gd name="connsiteY136" fmla="*/ 365125 h 448076"/>
              <a:gd name="connsiteX137" fmla="*/ 1442059 w 1445234"/>
              <a:gd name="connsiteY137" fmla="*/ 355600 h 448076"/>
              <a:gd name="connsiteX138" fmla="*/ 1435709 w 1445234"/>
              <a:gd name="connsiteY138" fmla="*/ 317500 h 448076"/>
              <a:gd name="connsiteX139" fmla="*/ 1429359 w 1445234"/>
              <a:gd name="connsiteY139" fmla="*/ 301625 h 448076"/>
              <a:gd name="connsiteX140" fmla="*/ 1426184 w 1445234"/>
              <a:gd name="connsiteY140" fmla="*/ 292100 h 448076"/>
              <a:gd name="connsiteX141" fmla="*/ 1419834 w 1445234"/>
              <a:gd name="connsiteY141" fmla="*/ 279400 h 448076"/>
              <a:gd name="connsiteX142" fmla="*/ 1410309 w 1445234"/>
              <a:gd name="connsiteY142" fmla="*/ 247650 h 448076"/>
              <a:gd name="connsiteX143" fmla="*/ 1407134 w 1445234"/>
              <a:gd name="connsiteY143" fmla="*/ 215900 h 448076"/>
              <a:gd name="connsiteX144" fmla="*/ 1403959 w 1445234"/>
              <a:gd name="connsiteY144" fmla="*/ 171450 h 448076"/>
              <a:gd name="connsiteX145" fmla="*/ 1400784 w 1445234"/>
              <a:gd name="connsiteY145" fmla="*/ 146050 h 448076"/>
              <a:gd name="connsiteX146" fmla="*/ 1394434 w 1445234"/>
              <a:gd name="connsiteY146" fmla="*/ 19050 h 448076"/>
              <a:gd name="connsiteX147" fmla="*/ 1372209 w 1445234"/>
              <a:gd name="connsiteY147" fmla="*/ 3175 h 448076"/>
              <a:gd name="connsiteX148" fmla="*/ 1362684 w 1445234"/>
              <a:gd name="connsiteY148" fmla="*/ 0 h 448076"/>
              <a:gd name="connsiteX149" fmla="*/ 1283309 w 1445234"/>
              <a:gd name="connsiteY149" fmla="*/ 6350 h 448076"/>
              <a:gd name="connsiteX150" fmla="*/ 1254734 w 1445234"/>
              <a:gd name="connsiteY150" fmla="*/ 12700 h 448076"/>
              <a:gd name="connsiteX151" fmla="*/ 1245209 w 1445234"/>
              <a:gd name="connsiteY151" fmla="*/ 19050 h 448076"/>
              <a:gd name="connsiteX152" fmla="*/ 1203934 w 1445234"/>
              <a:gd name="connsiteY152" fmla="*/ 31750 h 448076"/>
              <a:gd name="connsiteX153" fmla="*/ 1188059 w 1445234"/>
              <a:gd name="connsiteY153" fmla="*/ 34925 h 448076"/>
              <a:gd name="connsiteX154" fmla="*/ 1146784 w 1445234"/>
              <a:gd name="connsiteY154" fmla="*/ 38100 h 448076"/>
              <a:gd name="connsiteX155" fmla="*/ 1118209 w 1445234"/>
              <a:gd name="connsiteY155" fmla="*/ 44450 h 448076"/>
              <a:gd name="connsiteX156" fmla="*/ 1057884 w 1445234"/>
              <a:gd name="connsiteY156" fmla="*/ 50800 h 448076"/>
              <a:gd name="connsiteX157" fmla="*/ 953109 w 1445234"/>
              <a:gd name="connsiteY157" fmla="*/ 53975 h 448076"/>
              <a:gd name="connsiteX158" fmla="*/ 864209 w 1445234"/>
              <a:gd name="connsiteY158" fmla="*/ 57150 h 448076"/>
              <a:gd name="connsiteX159" fmla="*/ 813409 w 1445234"/>
              <a:gd name="connsiteY159" fmla="*/ 60325 h 448076"/>
              <a:gd name="connsiteX160" fmla="*/ 708634 w 1445234"/>
              <a:gd name="connsiteY160" fmla="*/ 63500 h 448076"/>
              <a:gd name="connsiteX161" fmla="*/ 686409 w 1445234"/>
              <a:gd name="connsiteY161" fmla="*/ 66675 h 448076"/>
              <a:gd name="connsiteX162" fmla="*/ 426059 w 1445234"/>
              <a:gd name="connsiteY162" fmla="*/ 60325 h 448076"/>
              <a:gd name="connsiteX163" fmla="*/ 372084 w 1445234"/>
              <a:gd name="connsiteY163" fmla="*/ 53975 h 448076"/>
              <a:gd name="connsiteX164" fmla="*/ 362559 w 1445234"/>
              <a:gd name="connsiteY164" fmla="*/ 50800 h 448076"/>
              <a:gd name="connsiteX165" fmla="*/ 346684 w 1445234"/>
              <a:gd name="connsiteY165" fmla="*/ 44450 h 448076"/>
              <a:gd name="connsiteX166" fmla="*/ 311759 w 1445234"/>
              <a:gd name="connsiteY166" fmla="*/ 38100 h 448076"/>
              <a:gd name="connsiteX167" fmla="*/ 280009 w 1445234"/>
              <a:gd name="connsiteY167" fmla="*/ 31750 h 448076"/>
              <a:gd name="connsiteX168" fmla="*/ 222859 w 1445234"/>
              <a:gd name="connsiteY168" fmla="*/ 25400 h 448076"/>
              <a:gd name="connsiteX169" fmla="*/ 194284 w 1445234"/>
              <a:gd name="connsiteY169" fmla="*/ 19050 h 448076"/>
              <a:gd name="connsiteX170" fmla="*/ 181584 w 1445234"/>
              <a:gd name="connsiteY170" fmla="*/ 15875 h 448076"/>
              <a:gd name="connsiteX171" fmla="*/ 111734 w 1445234"/>
              <a:gd name="connsiteY171" fmla="*/ 12700 h 448076"/>
              <a:gd name="connsiteX172" fmla="*/ 79984 w 1445234"/>
              <a:gd name="connsiteY172" fmla="*/ 3175 h 448076"/>
              <a:gd name="connsiteX173" fmla="*/ 54584 w 1445234"/>
              <a:gd name="connsiteY173" fmla="*/ 3175 h 44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445234" h="448076">
                <a:moveTo>
                  <a:pt x="54584" y="3175"/>
                </a:moveTo>
                <a:cubicBezTo>
                  <a:pt x="48763" y="5821"/>
                  <a:pt x="48330" y="13817"/>
                  <a:pt x="45059" y="19050"/>
                </a:cubicBezTo>
                <a:cubicBezTo>
                  <a:pt x="43037" y="22286"/>
                  <a:pt x="40212" y="25068"/>
                  <a:pt x="38709" y="28575"/>
                </a:cubicBezTo>
                <a:cubicBezTo>
                  <a:pt x="36990" y="32586"/>
                  <a:pt x="36733" y="37079"/>
                  <a:pt x="35534" y="41275"/>
                </a:cubicBezTo>
                <a:cubicBezTo>
                  <a:pt x="34615" y="44493"/>
                  <a:pt x="33417" y="47625"/>
                  <a:pt x="32359" y="50800"/>
                </a:cubicBezTo>
                <a:cubicBezTo>
                  <a:pt x="31301" y="78317"/>
                  <a:pt x="30902" y="105867"/>
                  <a:pt x="29184" y="133350"/>
                </a:cubicBezTo>
                <a:cubicBezTo>
                  <a:pt x="27728" y="156648"/>
                  <a:pt x="26865" y="145801"/>
                  <a:pt x="22834" y="161925"/>
                </a:cubicBezTo>
                <a:cubicBezTo>
                  <a:pt x="18466" y="179396"/>
                  <a:pt x="19569" y="183150"/>
                  <a:pt x="16484" y="203200"/>
                </a:cubicBezTo>
                <a:cubicBezTo>
                  <a:pt x="15663" y="208534"/>
                  <a:pt x="14022" y="213726"/>
                  <a:pt x="13309" y="219075"/>
                </a:cubicBezTo>
                <a:cubicBezTo>
                  <a:pt x="7852" y="260002"/>
                  <a:pt x="14111" y="238895"/>
                  <a:pt x="6959" y="260350"/>
                </a:cubicBezTo>
                <a:cubicBezTo>
                  <a:pt x="1405" y="299231"/>
                  <a:pt x="-5436" y="337887"/>
                  <a:pt x="6959" y="377825"/>
                </a:cubicBezTo>
                <a:cubicBezTo>
                  <a:pt x="9488" y="385974"/>
                  <a:pt x="23892" y="375708"/>
                  <a:pt x="32359" y="374650"/>
                </a:cubicBezTo>
                <a:cubicBezTo>
                  <a:pt x="35534" y="373592"/>
                  <a:pt x="38891" y="372972"/>
                  <a:pt x="41884" y="371475"/>
                </a:cubicBezTo>
                <a:cubicBezTo>
                  <a:pt x="49020" y="367907"/>
                  <a:pt x="55918" y="361619"/>
                  <a:pt x="60934" y="355600"/>
                </a:cubicBezTo>
                <a:cubicBezTo>
                  <a:pt x="63377" y="352669"/>
                  <a:pt x="64304" y="348459"/>
                  <a:pt x="67284" y="346075"/>
                </a:cubicBezTo>
                <a:cubicBezTo>
                  <a:pt x="69897" y="343984"/>
                  <a:pt x="73816" y="344397"/>
                  <a:pt x="76809" y="342900"/>
                </a:cubicBezTo>
                <a:cubicBezTo>
                  <a:pt x="80222" y="341193"/>
                  <a:pt x="82921" y="338257"/>
                  <a:pt x="86334" y="336550"/>
                </a:cubicBezTo>
                <a:cubicBezTo>
                  <a:pt x="89327" y="335053"/>
                  <a:pt x="92933" y="335000"/>
                  <a:pt x="95859" y="333375"/>
                </a:cubicBezTo>
                <a:cubicBezTo>
                  <a:pt x="102530" y="329669"/>
                  <a:pt x="107669" y="323088"/>
                  <a:pt x="114909" y="320675"/>
                </a:cubicBezTo>
                <a:lnTo>
                  <a:pt x="133959" y="314325"/>
                </a:lnTo>
                <a:cubicBezTo>
                  <a:pt x="137134" y="313267"/>
                  <a:pt x="140202" y="311806"/>
                  <a:pt x="143484" y="311150"/>
                </a:cubicBezTo>
                <a:lnTo>
                  <a:pt x="159359" y="307975"/>
                </a:lnTo>
                <a:cubicBezTo>
                  <a:pt x="173117" y="309033"/>
                  <a:pt x="187071" y="308607"/>
                  <a:pt x="200634" y="311150"/>
                </a:cubicBezTo>
                <a:cubicBezTo>
                  <a:pt x="206737" y="312294"/>
                  <a:pt x="215884" y="323858"/>
                  <a:pt x="219684" y="327025"/>
                </a:cubicBezTo>
                <a:cubicBezTo>
                  <a:pt x="222615" y="329468"/>
                  <a:pt x="226034" y="331258"/>
                  <a:pt x="229209" y="333375"/>
                </a:cubicBezTo>
                <a:lnTo>
                  <a:pt x="248259" y="361950"/>
                </a:lnTo>
                <a:cubicBezTo>
                  <a:pt x="250376" y="365125"/>
                  <a:pt x="251911" y="368777"/>
                  <a:pt x="254609" y="371475"/>
                </a:cubicBezTo>
                <a:cubicBezTo>
                  <a:pt x="257784" y="374650"/>
                  <a:pt x="261377" y="377456"/>
                  <a:pt x="264134" y="381000"/>
                </a:cubicBezTo>
                <a:cubicBezTo>
                  <a:pt x="268819" y="387024"/>
                  <a:pt x="270484" y="395817"/>
                  <a:pt x="276834" y="400050"/>
                </a:cubicBezTo>
                <a:lnTo>
                  <a:pt x="295884" y="412750"/>
                </a:lnTo>
                <a:lnTo>
                  <a:pt x="314934" y="425450"/>
                </a:lnTo>
                <a:cubicBezTo>
                  <a:pt x="318109" y="427567"/>
                  <a:pt x="320839" y="430593"/>
                  <a:pt x="324459" y="431800"/>
                </a:cubicBezTo>
                <a:lnTo>
                  <a:pt x="343509" y="438150"/>
                </a:lnTo>
                <a:cubicBezTo>
                  <a:pt x="356683" y="433759"/>
                  <a:pt x="359366" y="435030"/>
                  <a:pt x="365734" y="415925"/>
                </a:cubicBezTo>
                <a:lnTo>
                  <a:pt x="372084" y="396875"/>
                </a:lnTo>
                <a:lnTo>
                  <a:pt x="375259" y="387350"/>
                </a:lnTo>
                <a:cubicBezTo>
                  <a:pt x="376317" y="377825"/>
                  <a:pt x="376554" y="368173"/>
                  <a:pt x="378434" y="358775"/>
                </a:cubicBezTo>
                <a:cubicBezTo>
                  <a:pt x="379747" y="352211"/>
                  <a:pt x="384784" y="339725"/>
                  <a:pt x="384784" y="339725"/>
                </a:cubicBezTo>
                <a:cubicBezTo>
                  <a:pt x="385842" y="328083"/>
                  <a:pt x="387095" y="316458"/>
                  <a:pt x="387959" y="304800"/>
                </a:cubicBezTo>
                <a:cubicBezTo>
                  <a:pt x="389212" y="287880"/>
                  <a:pt x="389725" y="270908"/>
                  <a:pt x="391134" y="254000"/>
                </a:cubicBezTo>
                <a:cubicBezTo>
                  <a:pt x="392498" y="237630"/>
                  <a:pt x="393442" y="230046"/>
                  <a:pt x="397484" y="215900"/>
                </a:cubicBezTo>
                <a:cubicBezTo>
                  <a:pt x="398403" y="212682"/>
                  <a:pt x="399341" y="209451"/>
                  <a:pt x="400659" y="206375"/>
                </a:cubicBezTo>
                <a:cubicBezTo>
                  <a:pt x="402523" y="202025"/>
                  <a:pt x="404892" y="197908"/>
                  <a:pt x="407009" y="193675"/>
                </a:cubicBezTo>
                <a:cubicBezTo>
                  <a:pt x="408217" y="187637"/>
                  <a:pt x="410105" y="174784"/>
                  <a:pt x="413359" y="168275"/>
                </a:cubicBezTo>
                <a:cubicBezTo>
                  <a:pt x="429302" y="136389"/>
                  <a:pt x="409360" y="185014"/>
                  <a:pt x="426059" y="146050"/>
                </a:cubicBezTo>
                <a:cubicBezTo>
                  <a:pt x="430414" y="135889"/>
                  <a:pt x="429427" y="132577"/>
                  <a:pt x="432409" y="120650"/>
                </a:cubicBezTo>
                <a:cubicBezTo>
                  <a:pt x="433221" y="117403"/>
                  <a:pt x="434526" y="114300"/>
                  <a:pt x="435584" y="111125"/>
                </a:cubicBezTo>
                <a:cubicBezTo>
                  <a:pt x="436642" y="95250"/>
                  <a:pt x="434013" y="78686"/>
                  <a:pt x="438759" y="63500"/>
                </a:cubicBezTo>
                <a:cubicBezTo>
                  <a:pt x="440061" y="59335"/>
                  <a:pt x="447095" y="60325"/>
                  <a:pt x="451459" y="60325"/>
                </a:cubicBezTo>
                <a:cubicBezTo>
                  <a:pt x="465258" y="60325"/>
                  <a:pt x="478976" y="62442"/>
                  <a:pt x="492734" y="63500"/>
                </a:cubicBezTo>
                <a:cubicBezTo>
                  <a:pt x="496967" y="65617"/>
                  <a:pt x="501040" y="68092"/>
                  <a:pt x="505434" y="69850"/>
                </a:cubicBezTo>
                <a:cubicBezTo>
                  <a:pt x="511649" y="72336"/>
                  <a:pt x="524484" y="76200"/>
                  <a:pt x="524484" y="76200"/>
                </a:cubicBezTo>
                <a:cubicBezTo>
                  <a:pt x="526601" y="82550"/>
                  <a:pt x="530004" y="88608"/>
                  <a:pt x="530834" y="95250"/>
                </a:cubicBezTo>
                <a:cubicBezTo>
                  <a:pt x="534424" y="123971"/>
                  <a:pt x="531311" y="112555"/>
                  <a:pt x="537184" y="130175"/>
                </a:cubicBezTo>
                <a:cubicBezTo>
                  <a:pt x="538242" y="179917"/>
                  <a:pt x="538370" y="229687"/>
                  <a:pt x="540359" y="279400"/>
                </a:cubicBezTo>
                <a:cubicBezTo>
                  <a:pt x="540493" y="282744"/>
                  <a:pt x="542935" y="285632"/>
                  <a:pt x="543534" y="288925"/>
                </a:cubicBezTo>
                <a:cubicBezTo>
                  <a:pt x="545060" y="297320"/>
                  <a:pt x="545651" y="305858"/>
                  <a:pt x="546709" y="314325"/>
                </a:cubicBezTo>
                <a:cubicBezTo>
                  <a:pt x="547767" y="351367"/>
                  <a:pt x="547936" y="388444"/>
                  <a:pt x="549884" y="425450"/>
                </a:cubicBezTo>
                <a:cubicBezTo>
                  <a:pt x="550060" y="428792"/>
                  <a:pt x="549777" y="434319"/>
                  <a:pt x="553059" y="434975"/>
                </a:cubicBezTo>
                <a:cubicBezTo>
                  <a:pt x="562457" y="436855"/>
                  <a:pt x="572109" y="432858"/>
                  <a:pt x="581634" y="431800"/>
                </a:cubicBezTo>
                <a:cubicBezTo>
                  <a:pt x="584809" y="428625"/>
                  <a:pt x="587615" y="425032"/>
                  <a:pt x="591159" y="422275"/>
                </a:cubicBezTo>
                <a:cubicBezTo>
                  <a:pt x="597183" y="417590"/>
                  <a:pt x="604813" y="414971"/>
                  <a:pt x="610209" y="409575"/>
                </a:cubicBezTo>
                <a:cubicBezTo>
                  <a:pt x="618427" y="401357"/>
                  <a:pt x="627391" y="391148"/>
                  <a:pt x="638784" y="387350"/>
                </a:cubicBezTo>
                <a:cubicBezTo>
                  <a:pt x="651929" y="382968"/>
                  <a:pt x="645524" y="386031"/>
                  <a:pt x="657834" y="377825"/>
                </a:cubicBezTo>
                <a:cubicBezTo>
                  <a:pt x="667897" y="362731"/>
                  <a:pt x="660564" y="369507"/>
                  <a:pt x="683234" y="361950"/>
                </a:cubicBezTo>
                <a:lnTo>
                  <a:pt x="692759" y="358775"/>
                </a:lnTo>
                <a:lnTo>
                  <a:pt x="702284" y="355600"/>
                </a:lnTo>
                <a:cubicBezTo>
                  <a:pt x="713401" y="356611"/>
                  <a:pt x="743569" y="356665"/>
                  <a:pt x="756259" y="365125"/>
                </a:cubicBezTo>
                <a:lnTo>
                  <a:pt x="765784" y="371475"/>
                </a:lnTo>
                <a:lnTo>
                  <a:pt x="778484" y="390525"/>
                </a:lnTo>
                <a:cubicBezTo>
                  <a:pt x="780601" y="393700"/>
                  <a:pt x="781659" y="397933"/>
                  <a:pt x="784834" y="400050"/>
                </a:cubicBezTo>
                <a:cubicBezTo>
                  <a:pt x="788009" y="402167"/>
                  <a:pt x="791428" y="403957"/>
                  <a:pt x="794359" y="406400"/>
                </a:cubicBezTo>
                <a:cubicBezTo>
                  <a:pt x="810214" y="419613"/>
                  <a:pt x="796670" y="413520"/>
                  <a:pt x="813409" y="419100"/>
                </a:cubicBezTo>
                <a:cubicBezTo>
                  <a:pt x="816285" y="421257"/>
                  <a:pt x="830991" y="432654"/>
                  <a:pt x="835634" y="434975"/>
                </a:cubicBezTo>
                <a:cubicBezTo>
                  <a:pt x="838627" y="436472"/>
                  <a:pt x="841912" y="437338"/>
                  <a:pt x="845159" y="438150"/>
                </a:cubicBezTo>
                <a:cubicBezTo>
                  <a:pt x="862695" y="442534"/>
                  <a:pt x="872946" y="442516"/>
                  <a:pt x="892784" y="444500"/>
                </a:cubicBezTo>
                <a:cubicBezTo>
                  <a:pt x="897017" y="445558"/>
                  <a:pt x="901432" y="449296"/>
                  <a:pt x="905484" y="447675"/>
                </a:cubicBezTo>
                <a:cubicBezTo>
                  <a:pt x="908591" y="446432"/>
                  <a:pt x="907847" y="441397"/>
                  <a:pt x="908659" y="438150"/>
                </a:cubicBezTo>
                <a:cubicBezTo>
                  <a:pt x="909968" y="432915"/>
                  <a:pt x="910776" y="427567"/>
                  <a:pt x="911834" y="422275"/>
                </a:cubicBezTo>
                <a:cubicBezTo>
                  <a:pt x="909108" y="359569"/>
                  <a:pt x="905484" y="286217"/>
                  <a:pt x="905484" y="225425"/>
                </a:cubicBezTo>
                <a:cubicBezTo>
                  <a:pt x="905484" y="192600"/>
                  <a:pt x="906838" y="159775"/>
                  <a:pt x="908659" y="127000"/>
                </a:cubicBezTo>
                <a:cubicBezTo>
                  <a:pt x="908958" y="121612"/>
                  <a:pt x="909939" y="116178"/>
                  <a:pt x="911834" y="111125"/>
                </a:cubicBezTo>
                <a:cubicBezTo>
                  <a:pt x="913174" y="107552"/>
                  <a:pt x="916634" y="105087"/>
                  <a:pt x="918184" y="101600"/>
                </a:cubicBezTo>
                <a:cubicBezTo>
                  <a:pt x="920902" y="95483"/>
                  <a:pt x="919801" y="87283"/>
                  <a:pt x="924534" y="82550"/>
                </a:cubicBezTo>
                <a:cubicBezTo>
                  <a:pt x="932752" y="74332"/>
                  <a:pt x="941716" y="64123"/>
                  <a:pt x="953109" y="60325"/>
                </a:cubicBezTo>
                <a:lnTo>
                  <a:pt x="962634" y="57150"/>
                </a:lnTo>
                <a:cubicBezTo>
                  <a:pt x="967926" y="58208"/>
                  <a:pt x="973456" y="58430"/>
                  <a:pt x="978509" y="60325"/>
                </a:cubicBezTo>
                <a:cubicBezTo>
                  <a:pt x="987109" y="63550"/>
                  <a:pt x="990821" y="70585"/>
                  <a:pt x="997559" y="76200"/>
                </a:cubicBezTo>
                <a:cubicBezTo>
                  <a:pt x="1004291" y="81810"/>
                  <a:pt x="1012020" y="85018"/>
                  <a:pt x="1019784" y="88900"/>
                </a:cubicBezTo>
                <a:cubicBezTo>
                  <a:pt x="1035550" y="112549"/>
                  <a:pt x="1015287" y="83504"/>
                  <a:pt x="1035659" y="107950"/>
                </a:cubicBezTo>
                <a:cubicBezTo>
                  <a:pt x="1040348" y="113577"/>
                  <a:pt x="1045619" y="123781"/>
                  <a:pt x="1048359" y="130175"/>
                </a:cubicBezTo>
                <a:cubicBezTo>
                  <a:pt x="1052221" y="139187"/>
                  <a:pt x="1053578" y="149133"/>
                  <a:pt x="1054709" y="158750"/>
                </a:cubicBezTo>
                <a:cubicBezTo>
                  <a:pt x="1062122" y="221762"/>
                  <a:pt x="1053375" y="165123"/>
                  <a:pt x="1061059" y="238125"/>
                </a:cubicBezTo>
                <a:cubicBezTo>
                  <a:pt x="1062827" y="254922"/>
                  <a:pt x="1065901" y="255878"/>
                  <a:pt x="1070584" y="273050"/>
                </a:cubicBezTo>
                <a:cubicBezTo>
                  <a:pt x="1072004" y="278256"/>
                  <a:pt x="1072450" y="283690"/>
                  <a:pt x="1073759" y="288925"/>
                </a:cubicBezTo>
                <a:cubicBezTo>
                  <a:pt x="1074571" y="292172"/>
                  <a:pt x="1076122" y="295203"/>
                  <a:pt x="1076934" y="298450"/>
                </a:cubicBezTo>
                <a:cubicBezTo>
                  <a:pt x="1078243" y="303685"/>
                  <a:pt x="1078938" y="309057"/>
                  <a:pt x="1080109" y="314325"/>
                </a:cubicBezTo>
                <a:cubicBezTo>
                  <a:pt x="1081056" y="318585"/>
                  <a:pt x="1082226" y="322792"/>
                  <a:pt x="1083284" y="327025"/>
                </a:cubicBezTo>
                <a:cubicBezTo>
                  <a:pt x="1084342" y="337608"/>
                  <a:pt x="1084955" y="348246"/>
                  <a:pt x="1086459" y="358775"/>
                </a:cubicBezTo>
                <a:cubicBezTo>
                  <a:pt x="1087076" y="363095"/>
                  <a:pt x="1088778" y="367196"/>
                  <a:pt x="1089634" y="371475"/>
                </a:cubicBezTo>
                <a:cubicBezTo>
                  <a:pt x="1093197" y="389290"/>
                  <a:pt x="1093866" y="400039"/>
                  <a:pt x="1095984" y="419100"/>
                </a:cubicBezTo>
                <a:cubicBezTo>
                  <a:pt x="1131476" y="412002"/>
                  <a:pt x="1118754" y="418737"/>
                  <a:pt x="1137259" y="406400"/>
                </a:cubicBezTo>
                <a:cubicBezTo>
                  <a:pt x="1138317" y="403225"/>
                  <a:pt x="1138937" y="399868"/>
                  <a:pt x="1140434" y="396875"/>
                </a:cubicBezTo>
                <a:cubicBezTo>
                  <a:pt x="1142141" y="393462"/>
                  <a:pt x="1145444" y="390923"/>
                  <a:pt x="1146784" y="387350"/>
                </a:cubicBezTo>
                <a:cubicBezTo>
                  <a:pt x="1148679" y="382297"/>
                  <a:pt x="1146966" y="375965"/>
                  <a:pt x="1149959" y="371475"/>
                </a:cubicBezTo>
                <a:cubicBezTo>
                  <a:pt x="1151815" y="368690"/>
                  <a:pt x="1156491" y="369797"/>
                  <a:pt x="1159484" y="368300"/>
                </a:cubicBezTo>
                <a:cubicBezTo>
                  <a:pt x="1162897" y="366593"/>
                  <a:pt x="1166078" y="364393"/>
                  <a:pt x="1169009" y="361950"/>
                </a:cubicBezTo>
                <a:cubicBezTo>
                  <a:pt x="1172458" y="359075"/>
                  <a:pt x="1174990" y="355182"/>
                  <a:pt x="1178534" y="352425"/>
                </a:cubicBezTo>
                <a:lnTo>
                  <a:pt x="1207109" y="333375"/>
                </a:lnTo>
                <a:cubicBezTo>
                  <a:pt x="1210284" y="331258"/>
                  <a:pt x="1213014" y="328232"/>
                  <a:pt x="1216634" y="327025"/>
                </a:cubicBezTo>
                <a:cubicBezTo>
                  <a:pt x="1248645" y="316355"/>
                  <a:pt x="1198992" y="332635"/>
                  <a:pt x="1238859" y="320675"/>
                </a:cubicBezTo>
                <a:cubicBezTo>
                  <a:pt x="1245270" y="318752"/>
                  <a:pt x="1257909" y="314325"/>
                  <a:pt x="1257909" y="314325"/>
                </a:cubicBezTo>
                <a:cubicBezTo>
                  <a:pt x="1261084" y="311150"/>
                  <a:pt x="1262959" y="305173"/>
                  <a:pt x="1267434" y="304800"/>
                </a:cubicBezTo>
                <a:cubicBezTo>
                  <a:pt x="1289607" y="302952"/>
                  <a:pt x="1312162" y="304317"/>
                  <a:pt x="1334109" y="307975"/>
                </a:cubicBezTo>
                <a:cubicBezTo>
                  <a:pt x="1338538" y="308713"/>
                  <a:pt x="1340759" y="314051"/>
                  <a:pt x="1343634" y="317500"/>
                </a:cubicBezTo>
                <a:cubicBezTo>
                  <a:pt x="1346077" y="320431"/>
                  <a:pt x="1347541" y="324094"/>
                  <a:pt x="1349984" y="327025"/>
                </a:cubicBezTo>
                <a:cubicBezTo>
                  <a:pt x="1357624" y="336192"/>
                  <a:pt x="1359668" y="336656"/>
                  <a:pt x="1369034" y="342900"/>
                </a:cubicBezTo>
                <a:cubicBezTo>
                  <a:pt x="1370092" y="346075"/>
                  <a:pt x="1369842" y="350058"/>
                  <a:pt x="1372209" y="352425"/>
                </a:cubicBezTo>
                <a:cubicBezTo>
                  <a:pt x="1374576" y="354792"/>
                  <a:pt x="1378949" y="353744"/>
                  <a:pt x="1381734" y="355600"/>
                </a:cubicBezTo>
                <a:cubicBezTo>
                  <a:pt x="1385470" y="358091"/>
                  <a:pt x="1387523" y="362634"/>
                  <a:pt x="1391259" y="365125"/>
                </a:cubicBezTo>
                <a:cubicBezTo>
                  <a:pt x="1394044" y="366981"/>
                  <a:pt x="1397858" y="366675"/>
                  <a:pt x="1400784" y="368300"/>
                </a:cubicBezTo>
                <a:cubicBezTo>
                  <a:pt x="1407455" y="372006"/>
                  <a:pt x="1413484" y="376767"/>
                  <a:pt x="1419834" y="381000"/>
                </a:cubicBezTo>
                <a:lnTo>
                  <a:pt x="1429359" y="387350"/>
                </a:lnTo>
                <a:cubicBezTo>
                  <a:pt x="1432534" y="386292"/>
                  <a:pt x="1438884" y="387522"/>
                  <a:pt x="1438884" y="384175"/>
                </a:cubicBezTo>
                <a:cubicBezTo>
                  <a:pt x="1438884" y="362203"/>
                  <a:pt x="1420979" y="363055"/>
                  <a:pt x="1407134" y="355600"/>
                </a:cubicBezTo>
                <a:cubicBezTo>
                  <a:pt x="1400414" y="351982"/>
                  <a:pt x="1394910" y="346313"/>
                  <a:pt x="1388084" y="342900"/>
                </a:cubicBezTo>
                <a:cubicBezTo>
                  <a:pt x="1379996" y="338856"/>
                  <a:pt x="1371262" y="336234"/>
                  <a:pt x="1362684" y="333375"/>
                </a:cubicBezTo>
                <a:cubicBezTo>
                  <a:pt x="1356580" y="331340"/>
                  <a:pt x="1346574" y="330083"/>
                  <a:pt x="1340459" y="327025"/>
                </a:cubicBezTo>
                <a:cubicBezTo>
                  <a:pt x="1337046" y="325318"/>
                  <a:pt x="1334247" y="322568"/>
                  <a:pt x="1330934" y="320675"/>
                </a:cubicBezTo>
                <a:cubicBezTo>
                  <a:pt x="1326825" y="318327"/>
                  <a:pt x="1322467" y="316442"/>
                  <a:pt x="1318234" y="314325"/>
                </a:cubicBezTo>
                <a:cubicBezTo>
                  <a:pt x="1311884" y="315383"/>
                  <a:pt x="1303206" y="312473"/>
                  <a:pt x="1299184" y="317500"/>
                </a:cubicBezTo>
                <a:cubicBezTo>
                  <a:pt x="1296227" y="321196"/>
                  <a:pt x="1302187" y="326853"/>
                  <a:pt x="1305534" y="330200"/>
                </a:cubicBezTo>
                <a:cubicBezTo>
                  <a:pt x="1310930" y="335596"/>
                  <a:pt x="1318040" y="338973"/>
                  <a:pt x="1324584" y="342900"/>
                </a:cubicBezTo>
                <a:cubicBezTo>
                  <a:pt x="1338096" y="351007"/>
                  <a:pt x="1339343" y="349998"/>
                  <a:pt x="1356334" y="352425"/>
                </a:cubicBezTo>
                <a:cubicBezTo>
                  <a:pt x="1382966" y="356230"/>
                  <a:pt x="1390278" y="356312"/>
                  <a:pt x="1419834" y="358775"/>
                </a:cubicBezTo>
                <a:cubicBezTo>
                  <a:pt x="1424067" y="360892"/>
                  <a:pt x="1428898" y="362095"/>
                  <a:pt x="1432534" y="365125"/>
                </a:cubicBezTo>
                <a:cubicBezTo>
                  <a:pt x="1443420" y="374196"/>
                  <a:pt x="1434348" y="381454"/>
                  <a:pt x="1445234" y="365125"/>
                </a:cubicBezTo>
                <a:cubicBezTo>
                  <a:pt x="1444176" y="361950"/>
                  <a:pt x="1442658" y="358893"/>
                  <a:pt x="1442059" y="355600"/>
                </a:cubicBezTo>
                <a:cubicBezTo>
                  <a:pt x="1438728" y="337282"/>
                  <a:pt x="1440756" y="332642"/>
                  <a:pt x="1435709" y="317500"/>
                </a:cubicBezTo>
                <a:cubicBezTo>
                  <a:pt x="1433907" y="312093"/>
                  <a:pt x="1431360" y="306961"/>
                  <a:pt x="1429359" y="301625"/>
                </a:cubicBezTo>
                <a:cubicBezTo>
                  <a:pt x="1428184" y="298491"/>
                  <a:pt x="1427502" y="295176"/>
                  <a:pt x="1426184" y="292100"/>
                </a:cubicBezTo>
                <a:cubicBezTo>
                  <a:pt x="1424320" y="287750"/>
                  <a:pt x="1421592" y="283794"/>
                  <a:pt x="1419834" y="279400"/>
                </a:cubicBezTo>
                <a:cubicBezTo>
                  <a:pt x="1414681" y="266517"/>
                  <a:pt x="1413428" y="260125"/>
                  <a:pt x="1410309" y="247650"/>
                </a:cubicBezTo>
                <a:cubicBezTo>
                  <a:pt x="1409251" y="237067"/>
                  <a:pt x="1408017" y="226499"/>
                  <a:pt x="1407134" y="215900"/>
                </a:cubicBezTo>
                <a:cubicBezTo>
                  <a:pt x="1405900" y="201097"/>
                  <a:pt x="1405304" y="186243"/>
                  <a:pt x="1403959" y="171450"/>
                </a:cubicBezTo>
                <a:cubicBezTo>
                  <a:pt x="1403186" y="162952"/>
                  <a:pt x="1401842" y="154517"/>
                  <a:pt x="1400784" y="146050"/>
                </a:cubicBezTo>
                <a:cubicBezTo>
                  <a:pt x="1400106" y="124366"/>
                  <a:pt x="1401116" y="55799"/>
                  <a:pt x="1394434" y="19050"/>
                </a:cubicBezTo>
                <a:cubicBezTo>
                  <a:pt x="1391703" y="4028"/>
                  <a:pt x="1389313" y="8876"/>
                  <a:pt x="1372209" y="3175"/>
                </a:cubicBezTo>
                <a:lnTo>
                  <a:pt x="1362684" y="0"/>
                </a:lnTo>
                <a:cubicBezTo>
                  <a:pt x="1336226" y="2117"/>
                  <a:pt x="1309059" y="-88"/>
                  <a:pt x="1283309" y="6350"/>
                </a:cubicBezTo>
                <a:cubicBezTo>
                  <a:pt x="1265374" y="10834"/>
                  <a:pt x="1274888" y="8669"/>
                  <a:pt x="1254734" y="12700"/>
                </a:cubicBezTo>
                <a:cubicBezTo>
                  <a:pt x="1251559" y="14817"/>
                  <a:pt x="1248622" y="17343"/>
                  <a:pt x="1245209" y="19050"/>
                </a:cubicBezTo>
                <a:cubicBezTo>
                  <a:pt x="1232590" y="25359"/>
                  <a:pt x="1217469" y="29043"/>
                  <a:pt x="1203934" y="31750"/>
                </a:cubicBezTo>
                <a:cubicBezTo>
                  <a:pt x="1198642" y="32808"/>
                  <a:pt x="1193422" y="34329"/>
                  <a:pt x="1188059" y="34925"/>
                </a:cubicBezTo>
                <a:cubicBezTo>
                  <a:pt x="1174344" y="36449"/>
                  <a:pt x="1160542" y="37042"/>
                  <a:pt x="1146784" y="38100"/>
                </a:cubicBezTo>
                <a:cubicBezTo>
                  <a:pt x="1128247" y="44279"/>
                  <a:pt x="1146148" y="38862"/>
                  <a:pt x="1118209" y="44450"/>
                </a:cubicBezTo>
                <a:cubicBezTo>
                  <a:pt x="1083440" y="51404"/>
                  <a:pt x="1134051" y="47626"/>
                  <a:pt x="1057884" y="50800"/>
                </a:cubicBezTo>
                <a:cubicBezTo>
                  <a:pt x="1022973" y="52255"/>
                  <a:pt x="988031" y="52830"/>
                  <a:pt x="953109" y="53975"/>
                </a:cubicBezTo>
                <a:lnTo>
                  <a:pt x="864209" y="57150"/>
                </a:lnTo>
                <a:cubicBezTo>
                  <a:pt x="847260" y="57920"/>
                  <a:pt x="830361" y="59633"/>
                  <a:pt x="813409" y="60325"/>
                </a:cubicBezTo>
                <a:cubicBezTo>
                  <a:pt x="778497" y="61750"/>
                  <a:pt x="743559" y="62442"/>
                  <a:pt x="708634" y="63500"/>
                </a:cubicBezTo>
                <a:cubicBezTo>
                  <a:pt x="701226" y="64558"/>
                  <a:pt x="693893" y="66675"/>
                  <a:pt x="686409" y="66675"/>
                </a:cubicBezTo>
                <a:cubicBezTo>
                  <a:pt x="503164" y="66675"/>
                  <a:pt x="532496" y="67928"/>
                  <a:pt x="426059" y="60325"/>
                </a:cubicBezTo>
                <a:cubicBezTo>
                  <a:pt x="400135" y="51684"/>
                  <a:pt x="430113" y="60802"/>
                  <a:pt x="372084" y="53975"/>
                </a:cubicBezTo>
                <a:cubicBezTo>
                  <a:pt x="368760" y="53584"/>
                  <a:pt x="365693" y="51975"/>
                  <a:pt x="362559" y="50800"/>
                </a:cubicBezTo>
                <a:cubicBezTo>
                  <a:pt x="357223" y="48799"/>
                  <a:pt x="352091" y="46252"/>
                  <a:pt x="346684" y="44450"/>
                </a:cubicBezTo>
                <a:cubicBezTo>
                  <a:pt x="335456" y="40707"/>
                  <a:pt x="323328" y="39753"/>
                  <a:pt x="311759" y="38100"/>
                </a:cubicBezTo>
                <a:cubicBezTo>
                  <a:pt x="295678" y="32740"/>
                  <a:pt x="304331" y="34993"/>
                  <a:pt x="280009" y="31750"/>
                </a:cubicBezTo>
                <a:cubicBezTo>
                  <a:pt x="253044" y="28155"/>
                  <a:pt x="251895" y="28304"/>
                  <a:pt x="222859" y="25400"/>
                </a:cubicBezTo>
                <a:cubicBezTo>
                  <a:pt x="204322" y="19221"/>
                  <a:pt x="222223" y="24638"/>
                  <a:pt x="194284" y="19050"/>
                </a:cubicBezTo>
                <a:cubicBezTo>
                  <a:pt x="190005" y="18194"/>
                  <a:pt x="185935" y="16210"/>
                  <a:pt x="181584" y="15875"/>
                </a:cubicBezTo>
                <a:cubicBezTo>
                  <a:pt x="158345" y="14087"/>
                  <a:pt x="135017" y="13758"/>
                  <a:pt x="111734" y="12700"/>
                </a:cubicBezTo>
                <a:cubicBezTo>
                  <a:pt x="105105" y="10490"/>
                  <a:pt x="88381" y="4375"/>
                  <a:pt x="79984" y="3175"/>
                </a:cubicBezTo>
                <a:cubicBezTo>
                  <a:pt x="76841" y="2726"/>
                  <a:pt x="60405" y="529"/>
                  <a:pt x="54584" y="3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3DBB777-1CE5-458F-A325-DC2CC6416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25" y="1336602"/>
            <a:ext cx="6258949" cy="352066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624C9D3-8E97-4389-B1C3-FC15C97F12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0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3A017E13-EDF4-412F-AD2F-0F60CD768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3167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C5C4E6-8326-4397-AA7E-6B42B6CAFB21}"/>
              </a:ext>
            </a:extLst>
          </p:cNvPr>
          <p:cNvSpPr/>
          <p:nvPr/>
        </p:nvSpPr>
        <p:spPr>
          <a:xfrm>
            <a:off x="2610679" y="4399722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1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4" y="4390197"/>
            <a:ext cx="3485321" cy="635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/>
              <a:t>Azël</a:t>
            </a:r>
            <a:endParaRPr lang="fr-FR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58054E-42F8-49C2-9A28-7BAD14453BE3}"/>
              </a:ext>
            </a:extLst>
          </p:cNvPr>
          <p:cNvSpPr/>
          <p:nvPr/>
        </p:nvSpPr>
        <p:spPr>
          <a:xfrm>
            <a:off x="1447800" y="1569721"/>
            <a:ext cx="2549233" cy="2542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2" descr="Bulles et Bill, tome 5 de la série de bande dessinée Boule et Bill, de ...">
            <a:extLst>
              <a:ext uri="{FF2B5EF4-FFF2-40B4-BE49-F238E27FC236}">
                <a16:creationId xmlns:a16="http://schemas.microsoft.com/office/drawing/2014/main" id="{0FAF4873-A7EA-40F4-9AF9-60E470D3B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28180" r="43770" b="32724"/>
          <a:stretch/>
        </p:blipFill>
        <p:spPr bwMode="auto">
          <a:xfrm>
            <a:off x="1503826" y="1626325"/>
            <a:ext cx="2439867" cy="24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DCCE199-A519-4FEB-AD32-A1E15A5DB571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Bill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2FAEE2A7-8CF5-4854-98B9-D425291C749D}"/>
              </a:ext>
            </a:extLst>
          </p:cNvPr>
          <p:cNvSpPr/>
          <p:nvPr/>
        </p:nvSpPr>
        <p:spPr>
          <a:xfrm>
            <a:off x="4426350" y="1736562"/>
            <a:ext cx="336498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4B4D7D0-9461-4FC1-8831-537B8D05DA3E}"/>
              </a:ext>
            </a:extLst>
          </p:cNvPr>
          <p:cNvSpPr txBox="1"/>
          <p:nvPr/>
        </p:nvSpPr>
        <p:spPr>
          <a:xfrm>
            <a:off x="4528247" y="1769599"/>
            <a:ext cx="3129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Quel est le nom de ce personnage de BD ?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339751E-943A-4DC7-A651-0BA53AAF30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E6AF42F-072F-4B85-819C-FDD75E4A84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DBE0632C-FE31-48A8-9742-3488E5F632A4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Personnages de fiction</a:t>
            </a:r>
          </a:p>
        </p:txBody>
      </p:sp>
    </p:spTree>
    <p:extLst>
      <p:ext uri="{BB962C8B-B14F-4D97-AF65-F5344CB8AC3E}">
        <p14:creationId xmlns:p14="http://schemas.microsoft.com/office/powerpoint/2010/main" val="75983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527050" y="5873751"/>
            <a:ext cx="11254133" cy="635000"/>
          </a:xfrm>
          <a:prstGeom prst="rect">
            <a:avLst/>
          </a:prstGeom>
          <a:solidFill>
            <a:srgbClr val="297DE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03C354-C24F-4CCA-9FBD-212B8DBE2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581C9B1-3AEA-49EF-83BC-95A6A1937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898590-629E-4BE0-825C-CA1463987B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7819A-2BD2-4201-8CCE-E7F5E63FB9C0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632821D-1E57-46DF-85B7-FB64D98F5197}"/>
              </a:ext>
            </a:extLst>
          </p:cNvPr>
          <p:cNvSpPr/>
          <p:nvPr/>
        </p:nvSpPr>
        <p:spPr>
          <a:xfrm>
            <a:off x="917989" y="1801408"/>
            <a:ext cx="3296202" cy="568235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56BF20-FDD9-4C9C-9038-F6F13A00CA86}"/>
              </a:ext>
            </a:extLst>
          </p:cNvPr>
          <p:cNvSpPr/>
          <p:nvPr/>
        </p:nvSpPr>
        <p:spPr>
          <a:xfrm>
            <a:off x="1001129" y="1873146"/>
            <a:ext cx="71483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Open Sans"/>
              </a:rPr>
              <a:t>Complétez cette citation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pPr lvl="0"/>
            <a:br>
              <a:rPr lang="fr-FR" sz="2000" dirty="0"/>
            </a:br>
            <a:r>
              <a:rPr lang="fr-FR" sz="2800" dirty="0"/>
              <a:t>« </a:t>
            </a:r>
            <a:r>
              <a:rPr lang="fr-FR" sz="2400" b="1" dirty="0"/>
              <a:t>À vaincre sans péril, on triomphe [ . . . ]. »</a:t>
            </a:r>
            <a:br>
              <a:rPr lang="fr-FR" sz="2400" b="1" dirty="0"/>
            </a:br>
            <a:r>
              <a:rPr lang="fr-FR" sz="2400" b="1" dirty="0"/>
              <a:t>Pierre Corneille</a:t>
            </a:r>
            <a:br>
              <a:rPr lang="fr-FR" sz="2400" b="1" dirty="0"/>
            </a:br>
            <a:endParaRPr lang="fr-FR" sz="2000" b="1" dirty="0"/>
          </a:p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F3FE49A-BD22-4BC6-9F44-417CB0D33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2EC2894-6F22-40F7-9093-C9663A6705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521004E-8490-43C9-A48B-124611BF9E51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Citations célèbres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40920E-0556-410C-9A2D-5AD38CB387B7}"/>
              </a:ext>
            </a:extLst>
          </p:cNvPr>
          <p:cNvSpPr/>
          <p:nvPr/>
        </p:nvSpPr>
        <p:spPr>
          <a:xfrm>
            <a:off x="4929809" y="3415747"/>
            <a:ext cx="2796210" cy="233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290" name="Picture 2" descr="Have you heard of Pierre Corneille?">
            <a:extLst>
              <a:ext uri="{FF2B5EF4-FFF2-40B4-BE49-F238E27FC236}">
                <a16:creationId xmlns:a16="http://schemas.microsoft.com/office/drawing/2014/main" id="{08778821-ADA5-4891-906B-0918EEF64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11177"/>
          <a:stretch/>
        </p:blipFill>
        <p:spPr bwMode="auto">
          <a:xfrm>
            <a:off x="5062331" y="3502117"/>
            <a:ext cx="2544417" cy="213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8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21506" y="5919788"/>
            <a:ext cx="11008519" cy="533400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0FE8C7-7039-4A62-987F-D0B73B16A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A55E9C-5CD6-4E70-80E6-531B0F96D7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CEFB6A-6FCB-4FA8-813D-9490822ED40B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A876C9D-31FC-4E0A-9717-EA7B2BA2DD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D3791C6-E9C9-446B-B9EF-BD00ECFD58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EC5DC96-78B9-4553-A096-8F65AEC8404B}"/>
              </a:ext>
            </a:extLst>
          </p:cNvPr>
          <p:cNvSpPr/>
          <p:nvPr/>
        </p:nvSpPr>
        <p:spPr>
          <a:xfrm>
            <a:off x="917989" y="1801408"/>
            <a:ext cx="3296202" cy="568235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8175BD-0995-4AAF-8D09-F1893A86454F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Citations célèbres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ABF108-6835-4B09-B1F2-B1B7F66D1C89}"/>
              </a:ext>
            </a:extLst>
          </p:cNvPr>
          <p:cNvSpPr/>
          <p:nvPr/>
        </p:nvSpPr>
        <p:spPr>
          <a:xfrm>
            <a:off x="1001129" y="1873146"/>
            <a:ext cx="71483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Open Sans"/>
              </a:rPr>
              <a:t>Complétez cette citation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pPr lvl="0"/>
            <a:br>
              <a:rPr lang="fr-FR" sz="2000" dirty="0"/>
            </a:br>
            <a:r>
              <a:rPr lang="fr-FR" sz="2800" dirty="0"/>
              <a:t>« </a:t>
            </a:r>
            <a:r>
              <a:rPr lang="fr-FR" sz="2400" b="1" dirty="0"/>
              <a:t>À vaincre sans péril, on triomphe [ . . . ]. »</a:t>
            </a:r>
            <a:br>
              <a:rPr lang="fr-FR" sz="2400" b="1" dirty="0"/>
            </a:br>
            <a:r>
              <a:rPr lang="fr-FR" sz="2400" b="1" dirty="0"/>
              <a:t>Pierre Corneille</a:t>
            </a:r>
            <a:br>
              <a:rPr lang="fr-FR" sz="2400" b="1" dirty="0"/>
            </a:br>
            <a:endParaRPr lang="fr-FR" sz="2000" b="1" dirty="0"/>
          </a:p>
          <a:p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CDBF7F-277F-4E41-BB76-DBF932FCC094}"/>
              </a:ext>
            </a:extLst>
          </p:cNvPr>
          <p:cNvSpPr/>
          <p:nvPr/>
        </p:nvSpPr>
        <p:spPr>
          <a:xfrm>
            <a:off x="4929809" y="3415747"/>
            <a:ext cx="2796210" cy="233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2" name="Picture 2" descr="Have you heard of Pierre Corneille?">
            <a:extLst>
              <a:ext uri="{FF2B5EF4-FFF2-40B4-BE49-F238E27FC236}">
                <a16:creationId xmlns:a16="http://schemas.microsoft.com/office/drawing/2014/main" id="{A8385300-7482-47E9-B871-4CA2BFAE5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11177"/>
          <a:stretch/>
        </p:blipFill>
        <p:spPr bwMode="auto">
          <a:xfrm>
            <a:off x="5062331" y="3502117"/>
            <a:ext cx="2544417" cy="213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44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92487 0.00139 " pathEditMode="fixed" rAng="0" ptsTypes="A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62CA1D-B825-4556-92E5-1B8771342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31676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E8D8B7-06D0-41B2-A9C5-CAEF827275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ECDDC-3AA4-436E-808D-C320C599B8B8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DE221FE-5877-4567-94C1-F3B8EB70D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8CB573-28DB-4583-831C-1BDD3C12BC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97" t="62853" r="8277" b="21243"/>
          <a:stretch/>
        </p:blipFill>
        <p:spPr>
          <a:xfrm>
            <a:off x="8416505" y="2084513"/>
            <a:ext cx="3733845" cy="1090713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EE264EC-4307-44A0-AD03-AEC76A318B48}"/>
              </a:ext>
            </a:extLst>
          </p:cNvPr>
          <p:cNvSpPr/>
          <p:nvPr/>
        </p:nvSpPr>
        <p:spPr>
          <a:xfrm>
            <a:off x="917989" y="1801408"/>
            <a:ext cx="3296202" cy="568235"/>
          </a:xfrm>
          <a:prstGeom prst="roundRect">
            <a:avLst>
              <a:gd name="adj" fmla="val 49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7BA5F88-D085-4295-A090-FA54AFB508C0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Citations célèbres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BA09E2-EF00-4D24-B089-D23A488809C5}"/>
              </a:ext>
            </a:extLst>
          </p:cNvPr>
          <p:cNvSpPr/>
          <p:nvPr/>
        </p:nvSpPr>
        <p:spPr>
          <a:xfrm>
            <a:off x="1001129" y="1873146"/>
            <a:ext cx="71483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Open Sans"/>
              </a:rPr>
              <a:t>Complétez cette citation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pPr lvl="0"/>
            <a:br>
              <a:rPr lang="fr-FR" sz="2000" dirty="0"/>
            </a:br>
            <a:r>
              <a:rPr lang="fr-FR" sz="2800" dirty="0"/>
              <a:t>« </a:t>
            </a:r>
            <a:r>
              <a:rPr lang="fr-FR" sz="2400" b="1" dirty="0"/>
              <a:t>À vaincre sans péril, on triomphe sans gloire. »</a:t>
            </a:r>
            <a:br>
              <a:rPr lang="fr-FR" sz="2400" b="1" dirty="0"/>
            </a:br>
            <a:r>
              <a:rPr lang="fr-FR" sz="2400" b="1" dirty="0"/>
              <a:t>Pierre Corneille</a:t>
            </a:r>
            <a:br>
              <a:rPr lang="fr-FR" sz="2400" b="1" dirty="0"/>
            </a:br>
            <a:endParaRPr lang="fr-FR" sz="2000" b="1" dirty="0"/>
          </a:p>
          <a:p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C021B0-220A-4B49-B797-D680BB4F86B6}"/>
              </a:ext>
            </a:extLst>
          </p:cNvPr>
          <p:cNvSpPr/>
          <p:nvPr/>
        </p:nvSpPr>
        <p:spPr>
          <a:xfrm>
            <a:off x="4929809" y="3415747"/>
            <a:ext cx="2796210" cy="233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2" name="Picture 2" descr="Have you heard of Pierre Corneille?">
            <a:extLst>
              <a:ext uri="{FF2B5EF4-FFF2-40B4-BE49-F238E27FC236}">
                <a16:creationId xmlns:a16="http://schemas.microsoft.com/office/drawing/2014/main" id="{5F089570-C673-44D9-9C03-53EAA0A58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11177"/>
          <a:stretch/>
        </p:blipFill>
        <p:spPr bwMode="auto">
          <a:xfrm>
            <a:off x="5062331" y="3502117"/>
            <a:ext cx="2544417" cy="213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5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2" y="4396374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ysClr val="windowText" lastClr="000000"/>
                </a:solidFill>
              </a:rPr>
              <a:t>Azël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2" y="515586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ysClr val="windowText" lastClr="000000"/>
                </a:solidFill>
              </a:rPr>
              <a:t>Azazël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47156" y="440589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Azraël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66206" y="5180640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ysClr val="windowText" lastClr="000000"/>
                </a:solidFill>
              </a:rPr>
              <a:t>Azaël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51A101-6103-486A-A961-7A532CA499C8}"/>
              </a:ext>
            </a:extLst>
          </p:cNvPr>
          <p:cNvSpPr/>
          <p:nvPr/>
        </p:nvSpPr>
        <p:spPr>
          <a:xfrm>
            <a:off x="1371600" y="1645375"/>
            <a:ext cx="2920809" cy="2507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 descr="Les Schtroumpfs, de A à Z - Le Grenier de la télé">
            <a:extLst>
              <a:ext uri="{FF2B5EF4-FFF2-40B4-BE49-F238E27FC236}">
                <a16:creationId xmlns:a16="http://schemas.microsoft.com/office/drawing/2014/main" id="{9DFCD3CF-D0BF-4E3D-81DB-A5B8EB01308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10" y="1745954"/>
            <a:ext cx="2792616" cy="231767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61B15CCF-F208-494E-8679-2EB1742E4CA1}"/>
              </a:ext>
            </a:extLst>
          </p:cNvPr>
          <p:cNvSpPr/>
          <p:nvPr/>
        </p:nvSpPr>
        <p:spPr>
          <a:xfrm>
            <a:off x="4426350" y="1736562"/>
            <a:ext cx="336498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24376B9-BF4E-4ECE-AE8E-802B78B236F7}"/>
              </a:ext>
            </a:extLst>
          </p:cNvPr>
          <p:cNvSpPr txBox="1"/>
          <p:nvPr/>
        </p:nvSpPr>
        <p:spPr>
          <a:xfrm>
            <a:off x="4528247" y="1769599"/>
            <a:ext cx="3129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Quel est le nom de ce personnage de BD ?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66B94DAE-9954-4C7B-A9F2-2A0A1C682F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83821A6-5219-4212-BC88-E081F34D4F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9494173C-4CA1-4664-A533-1B8BD82E2062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Personnages de fiction</a:t>
            </a:r>
          </a:p>
        </p:txBody>
      </p:sp>
    </p:spTree>
    <p:extLst>
      <p:ext uri="{BB962C8B-B14F-4D97-AF65-F5344CB8AC3E}">
        <p14:creationId xmlns:p14="http://schemas.microsoft.com/office/powerpoint/2010/main" val="810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944E5D-FFD4-480A-B23C-1C4E11CDDBB5}"/>
              </a:ext>
            </a:extLst>
          </p:cNvPr>
          <p:cNvSpPr/>
          <p:nvPr/>
        </p:nvSpPr>
        <p:spPr>
          <a:xfrm>
            <a:off x="611732" y="5874514"/>
            <a:ext cx="11091864" cy="580886"/>
          </a:xfrm>
          <a:prstGeom prst="rect">
            <a:avLst/>
          </a:prstGeom>
          <a:solidFill>
            <a:srgbClr val="297DE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2E8969-4AB9-4CFA-BEC7-E3F95AF9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215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E80D4A-463B-4963-B2FA-88988CDB3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4605283"/>
            <a:ext cx="1126778" cy="11267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C5C4E6-8326-4397-AA7E-6B42B6CAFB21}"/>
              </a:ext>
            </a:extLst>
          </p:cNvPr>
          <p:cNvSpPr/>
          <p:nvPr/>
        </p:nvSpPr>
        <p:spPr>
          <a:xfrm>
            <a:off x="2610679" y="4399722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1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339A4-6C29-4AB3-86A3-FA0C56A0C114}"/>
              </a:ext>
            </a:extLst>
          </p:cNvPr>
          <p:cNvSpPr/>
          <p:nvPr/>
        </p:nvSpPr>
        <p:spPr>
          <a:xfrm>
            <a:off x="2610678" y="5176412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2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6C8BE1-2E20-44DA-8BD0-D8FA3E2618A1}"/>
              </a:ext>
            </a:extLst>
          </p:cNvPr>
          <p:cNvSpPr/>
          <p:nvPr/>
        </p:nvSpPr>
        <p:spPr>
          <a:xfrm>
            <a:off x="7070035" y="5168288"/>
            <a:ext cx="3485321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Réponse 4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42CF38-BF25-4343-B88F-C8CE86CAE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540E46-5457-4736-B42F-138F61580FA7}"/>
              </a:ext>
            </a:extLst>
          </p:cNvPr>
          <p:cNvSpPr/>
          <p:nvPr/>
        </p:nvSpPr>
        <p:spPr>
          <a:xfrm>
            <a:off x="69850" y="76200"/>
            <a:ext cx="12045950" cy="67119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A64EA-9328-441C-832A-89DB8199684E}"/>
              </a:ext>
            </a:extLst>
          </p:cNvPr>
          <p:cNvSpPr/>
          <p:nvPr/>
        </p:nvSpPr>
        <p:spPr>
          <a:xfrm>
            <a:off x="2607504" y="4390197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ysClr val="windowText" lastClr="000000"/>
                </a:solidFill>
              </a:rPr>
              <a:t>Azël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F8AABE-6A61-449E-9506-9B97DF11DA8F}"/>
              </a:ext>
            </a:extLst>
          </p:cNvPr>
          <p:cNvSpPr/>
          <p:nvPr/>
        </p:nvSpPr>
        <p:spPr>
          <a:xfrm>
            <a:off x="2607503" y="5154195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ysClr val="windowText" lastClr="000000"/>
                </a:solidFill>
              </a:rPr>
              <a:t>Azazël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5976A-0E09-49CD-BA3A-AD3406CEED6C}"/>
              </a:ext>
            </a:extLst>
          </p:cNvPr>
          <p:cNvSpPr/>
          <p:nvPr/>
        </p:nvSpPr>
        <p:spPr>
          <a:xfrm>
            <a:off x="7043531" y="4399549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ysClr val="windowText" lastClr="000000"/>
                </a:solidFill>
              </a:rPr>
              <a:t>Azraël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B396AE-4308-411E-977D-3669E6631400}"/>
              </a:ext>
            </a:extLst>
          </p:cNvPr>
          <p:cNvSpPr/>
          <p:nvPr/>
        </p:nvSpPr>
        <p:spPr>
          <a:xfrm>
            <a:off x="7070034" y="5176412"/>
            <a:ext cx="3485321" cy="63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solidFill>
                  <a:sysClr val="windowText" lastClr="000000"/>
                </a:solidFill>
              </a:rPr>
              <a:t>Azaël</a:t>
            </a:r>
            <a:endParaRPr lang="fr-FR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348ACAD7-F18D-4313-985C-FA2F14B7BE58}"/>
              </a:ext>
            </a:extLst>
          </p:cNvPr>
          <p:cNvSpPr/>
          <p:nvPr/>
        </p:nvSpPr>
        <p:spPr>
          <a:xfrm>
            <a:off x="4426350" y="1736562"/>
            <a:ext cx="3364989" cy="1418032"/>
          </a:xfrm>
          <a:prstGeom prst="roundRect">
            <a:avLst>
              <a:gd name="adj" fmla="val 362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5BC57D6-16C5-4C35-A111-253A2457B15E}"/>
              </a:ext>
            </a:extLst>
          </p:cNvPr>
          <p:cNvSpPr txBox="1"/>
          <p:nvPr/>
        </p:nvSpPr>
        <p:spPr>
          <a:xfrm>
            <a:off x="4528247" y="1769599"/>
            <a:ext cx="3129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Quel est le nom de ce personnage de BD 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0641D3-9C6B-4BCD-8D6B-7B0680D1A64A}"/>
              </a:ext>
            </a:extLst>
          </p:cNvPr>
          <p:cNvSpPr/>
          <p:nvPr/>
        </p:nvSpPr>
        <p:spPr>
          <a:xfrm>
            <a:off x="1371600" y="1645375"/>
            <a:ext cx="2920809" cy="2507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 descr="Les Schtroumpfs, de A à Z - Le Grenier de la télé">
            <a:extLst>
              <a:ext uri="{FF2B5EF4-FFF2-40B4-BE49-F238E27FC236}">
                <a16:creationId xmlns:a16="http://schemas.microsoft.com/office/drawing/2014/main" id="{359A2827-7792-4DDD-8AE3-2A9FE37542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10" y="1745954"/>
            <a:ext cx="2792616" cy="231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AE1F792-C965-4A8A-9D4C-B78373333A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3285" r="11313" b="77304"/>
          <a:stretch/>
        </p:blipFill>
        <p:spPr>
          <a:xfrm>
            <a:off x="1290327" y="225287"/>
            <a:ext cx="9462860" cy="1331188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ECC4F48A-50C9-4159-9D06-008C22B3EE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277" b="7156"/>
          <a:stretch/>
        </p:blipFill>
        <p:spPr>
          <a:xfrm>
            <a:off x="7704063" y="-2225969"/>
            <a:ext cx="4446287" cy="636726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DF2F74DA-7B84-4387-A766-6A76A20CD02C}"/>
              </a:ext>
            </a:extLst>
          </p:cNvPr>
          <p:cNvSpPr txBox="1"/>
          <p:nvPr/>
        </p:nvSpPr>
        <p:spPr>
          <a:xfrm>
            <a:off x="8416505" y="1694951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u="sng" dirty="0"/>
              <a:t>Personnages de fiction</a:t>
            </a:r>
          </a:p>
        </p:txBody>
      </p:sp>
    </p:spTree>
    <p:extLst>
      <p:ext uri="{BB962C8B-B14F-4D97-AF65-F5344CB8AC3E}">
        <p14:creationId xmlns:p14="http://schemas.microsoft.com/office/powerpoint/2010/main" val="31228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89765 0.00926 " pathEditMode="fixed" rAng="0" ptsTypes="AA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8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947</Words>
  <Application>Microsoft Office PowerPoint</Application>
  <PresentationFormat>Grand écran</PresentationFormat>
  <Paragraphs>203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Open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SCHOENY Quentin</dc:creator>
  <cp:lastModifiedBy>SCHOENY Quentin</cp:lastModifiedBy>
  <cp:revision>140</cp:revision>
  <dcterms:created xsi:type="dcterms:W3CDTF">2024-01-08T15:47:56Z</dcterms:created>
  <dcterms:modified xsi:type="dcterms:W3CDTF">2024-02-29T13:37:56Z</dcterms:modified>
</cp:coreProperties>
</file>