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74" r:id="rId3"/>
    <p:sldId id="276" r:id="rId4"/>
    <p:sldId id="275" r:id="rId5"/>
    <p:sldId id="280" r:id="rId6"/>
    <p:sldId id="281" r:id="rId7"/>
    <p:sldId id="282" r:id="rId8"/>
    <p:sldId id="277" r:id="rId9"/>
    <p:sldId id="278" r:id="rId10"/>
    <p:sldId id="279" r:id="rId11"/>
    <p:sldId id="285" r:id="rId12"/>
    <p:sldId id="272" r:id="rId13"/>
    <p:sldId id="257" r:id="rId14"/>
    <p:sldId id="271" r:id="rId15"/>
    <p:sldId id="256" r:id="rId16"/>
    <p:sldId id="273"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284"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76D4"/>
    <a:srgbClr val="2066BB"/>
    <a:srgbClr val="297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2" d="100"/>
          <a:sy n="72" d="100"/>
        </p:scale>
        <p:origin x="57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0D59D-F4D6-470F-B466-298BA539638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96F967F-8F13-4564-8808-7CF43D8A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320753C-8342-4E5D-AB3A-DB55FFEAED24}"/>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5" name="Espace réservé du pied de page 4">
            <a:extLst>
              <a:ext uri="{FF2B5EF4-FFF2-40B4-BE49-F238E27FC236}">
                <a16:creationId xmlns:a16="http://schemas.microsoft.com/office/drawing/2014/main" id="{CB84CE44-FD5F-4064-922E-88EF8D612E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B858D7-15B9-4C7D-B98E-A52C686DE358}"/>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57831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2E379-97B9-426F-8916-A812609595F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8ECD67B-E4A1-451F-B3C8-F9BCB234D3F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6CD6FE-C9A2-426E-878A-992A6310541A}"/>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5" name="Espace réservé du pied de page 4">
            <a:extLst>
              <a:ext uri="{FF2B5EF4-FFF2-40B4-BE49-F238E27FC236}">
                <a16:creationId xmlns:a16="http://schemas.microsoft.com/office/drawing/2014/main" id="{C1AF85F3-FC4B-4E9E-A1A4-BBC09A9603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7D4069-6ECB-41C4-BC36-D20F87E7F8FE}"/>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1053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B37EE2-42CD-4C44-8FC8-AB3C6F06441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0E2C536-AA0E-4771-AA2B-033B210F1D3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C56549-0965-4937-B1D6-A78BD6CB1A57}"/>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5" name="Espace réservé du pied de page 4">
            <a:extLst>
              <a:ext uri="{FF2B5EF4-FFF2-40B4-BE49-F238E27FC236}">
                <a16:creationId xmlns:a16="http://schemas.microsoft.com/office/drawing/2014/main" id="{4A321DAD-BA15-41A5-81C5-314336868B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CF737B-0A38-49F4-9256-4D59B2BD9490}"/>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242683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1AD9B-195D-42D9-A462-08035B5C8C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218B01-8E86-4AE2-BAA9-9B68F374D61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CAA7B1-4A4A-48D5-8D50-14DAC02F2418}"/>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5" name="Espace réservé du pied de page 4">
            <a:extLst>
              <a:ext uri="{FF2B5EF4-FFF2-40B4-BE49-F238E27FC236}">
                <a16:creationId xmlns:a16="http://schemas.microsoft.com/office/drawing/2014/main" id="{D3D90412-5D0D-4E22-ADE3-98E0337226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14D269-0765-432A-A744-385CDCE3BC28}"/>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225969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230ED-7F18-4A50-8662-583F6E96E8C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5EDA4A-4BA0-4C3E-B0A0-2F1969CEF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CAC9BC9-FD4D-45DC-BA68-437A24177E64}"/>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5" name="Espace réservé du pied de page 4">
            <a:extLst>
              <a:ext uri="{FF2B5EF4-FFF2-40B4-BE49-F238E27FC236}">
                <a16:creationId xmlns:a16="http://schemas.microsoft.com/office/drawing/2014/main" id="{466AF31D-81ED-4489-878C-867AC2FD78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FC227E-2B24-431F-8432-0AF7BD7E8D84}"/>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121003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D930E-642D-453C-8B0B-D418137116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3FA345-AFB0-4A63-BF42-9F2099C1F40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13619CA-0FF8-465C-9667-6E86D482AC9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E2B3DC6-F6E5-45DF-886E-06A8E3019936}"/>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6" name="Espace réservé du pied de page 5">
            <a:extLst>
              <a:ext uri="{FF2B5EF4-FFF2-40B4-BE49-F238E27FC236}">
                <a16:creationId xmlns:a16="http://schemas.microsoft.com/office/drawing/2014/main" id="{49A6B12E-F8A7-4AB8-8B7C-95C1DFDFC0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D8B197-10F5-4F46-BE6E-EE88FACD2FFD}"/>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191056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87C31-6F8B-4531-9697-6DB706DD2F3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FD0E1E8-3413-4A21-9B47-1686DFA2A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E8FC814-87EA-4D81-B838-BC5D44F1604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A7D8060-03A5-41F1-8C98-E780FDA13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8F8D2D0-86B3-437A-B11F-8AA5A13CBEE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FFB84C0-63AB-48CC-8D03-944B64D3041D}"/>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8" name="Espace réservé du pied de page 7">
            <a:extLst>
              <a:ext uri="{FF2B5EF4-FFF2-40B4-BE49-F238E27FC236}">
                <a16:creationId xmlns:a16="http://schemas.microsoft.com/office/drawing/2014/main" id="{9345D837-9DF8-4D1E-A695-C0520F974AA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E0FB1AE-609A-42FD-A48A-AD9956653D15}"/>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406592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34C0C-6F58-450C-870F-557814D886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E966E0-72B3-4A45-AE9E-1AE55136B8C5}"/>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4" name="Espace réservé du pied de page 3">
            <a:extLst>
              <a:ext uri="{FF2B5EF4-FFF2-40B4-BE49-F238E27FC236}">
                <a16:creationId xmlns:a16="http://schemas.microsoft.com/office/drawing/2014/main" id="{5542C0D2-CC56-4344-891F-1A2B45D2DCF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2D2EB55-A3D1-4D7F-B70D-480E157C3EFD}"/>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337053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B979628-B5FC-4364-9AE2-4A6499628FB2}"/>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3" name="Espace réservé du pied de page 2">
            <a:extLst>
              <a:ext uri="{FF2B5EF4-FFF2-40B4-BE49-F238E27FC236}">
                <a16:creationId xmlns:a16="http://schemas.microsoft.com/office/drawing/2014/main" id="{2F0B6DD8-59F1-4743-BB75-B5128C53D2B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BB9DE47-B71B-410A-B579-DB0C17F51046}"/>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265799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9C936-0F56-4425-8B67-AF42AA7199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573E59D-7D2D-430A-8D2C-7C347FF0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F71919-6E55-41DB-8BE5-FAC4DFFEC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ADDB7D0-164A-4F34-80A2-FABC15191413}"/>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6" name="Espace réservé du pied de page 5">
            <a:extLst>
              <a:ext uri="{FF2B5EF4-FFF2-40B4-BE49-F238E27FC236}">
                <a16:creationId xmlns:a16="http://schemas.microsoft.com/office/drawing/2014/main" id="{A7AFB773-A783-450F-80CD-6346EC6A6B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24CBB3-D3E3-4382-B148-F90C351A6C8B}"/>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414091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27DBF-7AFC-4C27-8947-6A7FF40615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E5188ED-F7B8-4676-8992-AF85707B7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7FEBD77-244E-48D2-A99F-661494FDF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1D29554-B86F-481E-944E-4332449DF3AC}"/>
              </a:ext>
            </a:extLst>
          </p:cNvPr>
          <p:cNvSpPr>
            <a:spLocks noGrp="1"/>
          </p:cNvSpPr>
          <p:nvPr>
            <p:ph type="dt" sz="half" idx="10"/>
          </p:nvPr>
        </p:nvSpPr>
        <p:spPr/>
        <p:txBody>
          <a:bodyPr/>
          <a:lstStyle/>
          <a:p>
            <a:fld id="{22760979-DE8B-4C5A-8990-6C275DF1A4D8}" type="datetimeFigureOut">
              <a:rPr lang="fr-FR" smtClean="0"/>
              <a:t>29/02/2024</a:t>
            </a:fld>
            <a:endParaRPr lang="fr-FR"/>
          </a:p>
        </p:txBody>
      </p:sp>
      <p:sp>
        <p:nvSpPr>
          <p:cNvPr id="6" name="Espace réservé du pied de page 5">
            <a:extLst>
              <a:ext uri="{FF2B5EF4-FFF2-40B4-BE49-F238E27FC236}">
                <a16:creationId xmlns:a16="http://schemas.microsoft.com/office/drawing/2014/main" id="{82B387E1-70D5-41ED-A1E2-0BC4B00009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E356EA-FEEE-4689-8FE1-88CCB8BC69E5}"/>
              </a:ext>
            </a:extLst>
          </p:cNvPr>
          <p:cNvSpPr>
            <a:spLocks noGrp="1"/>
          </p:cNvSpPr>
          <p:nvPr>
            <p:ph type="sldNum" sz="quarter" idx="12"/>
          </p:nvPr>
        </p:nvSpPr>
        <p:spPr/>
        <p:txBody>
          <a:bodyPr/>
          <a:lstStyle/>
          <a:p>
            <a:fld id="{E5109258-10EB-4D89-8083-6E0478705961}" type="slidenum">
              <a:rPr lang="fr-FR" smtClean="0"/>
              <a:t>‹N°›</a:t>
            </a:fld>
            <a:endParaRPr lang="fr-FR"/>
          </a:p>
        </p:txBody>
      </p:sp>
    </p:spTree>
    <p:extLst>
      <p:ext uri="{BB962C8B-B14F-4D97-AF65-F5344CB8AC3E}">
        <p14:creationId xmlns:p14="http://schemas.microsoft.com/office/powerpoint/2010/main" val="302736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8F17591-FBFE-4B94-B20E-98D13A12F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C78609-F4F4-49A2-9733-77E4A1FF2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35FF66-F072-4996-A98C-3A35E26F1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60979-DE8B-4C5A-8990-6C275DF1A4D8}" type="datetimeFigureOut">
              <a:rPr lang="fr-FR" smtClean="0"/>
              <a:t>29/02/2024</a:t>
            </a:fld>
            <a:endParaRPr lang="fr-FR"/>
          </a:p>
        </p:txBody>
      </p:sp>
      <p:sp>
        <p:nvSpPr>
          <p:cNvPr id="5" name="Espace réservé du pied de page 4">
            <a:extLst>
              <a:ext uri="{FF2B5EF4-FFF2-40B4-BE49-F238E27FC236}">
                <a16:creationId xmlns:a16="http://schemas.microsoft.com/office/drawing/2014/main" id="{C3C4969C-B7F2-478A-B962-631F8E87F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A434161-F619-4830-83CC-86E1B6515B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09258-10EB-4D89-8083-6E0478705961}" type="slidenum">
              <a:rPr lang="fr-FR" smtClean="0"/>
              <a:t>‹N°›</a:t>
            </a:fld>
            <a:endParaRPr lang="fr-FR"/>
          </a:p>
        </p:txBody>
      </p:sp>
    </p:spTree>
    <p:extLst>
      <p:ext uri="{BB962C8B-B14F-4D97-AF65-F5344CB8AC3E}">
        <p14:creationId xmlns:p14="http://schemas.microsoft.com/office/powerpoint/2010/main" val="388658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4FE7A09D-D02B-4736-A96A-BEBB6A59C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7"/>
            <a:ext cx="12131676" cy="6858000"/>
          </a:xfrm>
          <a:prstGeom prst="rect">
            <a:avLst/>
          </a:prstGeom>
        </p:spPr>
      </p:pic>
      <p:sp>
        <p:nvSpPr>
          <p:cNvPr id="14" name="Rectangle 13">
            <a:extLst>
              <a:ext uri="{FF2B5EF4-FFF2-40B4-BE49-F238E27FC236}">
                <a16:creationId xmlns:a16="http://schemas.microsoft.com/office/drawing/2014/main" id="{75898590-629E-4BE0-825C-CA1463987B42}"/>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a:extLst>
              <a:ext uri="{FF2B5EF4-FFF2-40B4-BE49-F238E27FC236}">
                <a16:creationId xmlns:a16="http://schemas.microsoft.com/office/drawing/2014/main" id="{5BA096A5-7220-4F1D-891E-9E045BBAAE4A}"/>
              </a:ext>
            </a:extLst>
          </p:cNvPr>
          <p:cNvPicPr>
            <a:picLocks noChangeAspect="1"/>
          </p:cNvPicPr>
          <p:nvPr/>
        </p:nvPicPr>
        <p:blipFill rotWithShape="1">
          <a:blip r:embed="rId3">
            <a:extLst>
              <a:ext uri="{28A0092B-C50C-407E-A947-70E740481C1C}">
                <a14:useLocalDpi xmlns:a14="http://schemas.microsoft.com/office/drawing/2010/main" val="0"/>
              </a:ext>
            </a:extLst>
          </a:blip>
          <a:srcRect t="1111" b="77304"/>
          <a:stretch/>
        </p:blipFill>
        <p:spPr>
          <a:xfrm>
            <a:off x="69850" y="76200"/>
            <a:ext cx="12045950" cy="1480275"/>
          </a:xfrm>
          <a:prstGeom prst="rect">
            <a:avLst/>
          </a:prstGeom>
        </p:spPr>
      </p:pic>
      <p:sp>
        <p:nvSpPr>
          <p:cNvPr id="16" name="Rectangle 15">
            <a:extLst>
              <a:ext uri="{FF2B5EF4-FFF2-40B4-BE49-F238E27FC236}">
                <a16:creationId xmlns:a16="http://schemas.microsoft.com/office/drawing/2014/main" id="{2E87819A-2BD2-4201-8CCE-E7F5E63FB9C0}"/>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A6FC471B-C48C-4543-AADE-CCABB901EAC3}"/>
              </a:ext>
            </a:extLst>
          </p:cNvPr>
          <p:cNvSpPr/>
          <p:nvPr/>
        </p:nvSpPr>
        <p:spPr>
          <a:xfrm>
            <a:off x="1044711" y="2215693"/>
            <a:ext cx="4172016" cy="568235"/>
          </a:xfrm>
          <a:prstGeom prst="roundRect">
            <a:avLst>
              <a:gd name="adj" fmla="val 4967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A656BF20-FDD9-4C9C-9038-F6F13A00CA86}"/>
              </a:ext>
            </a:extLst>
          </p:cNvPr>
          <p:cNvSpPr/>
          <p:nvPr/>
        </p:nvSpPr>
        <p:spPr>
          <a:xfrm>
            <a:off x="1075101" y="2264722"/>
            <a:ext cx="7174173" cy="3262432"/>
          </a:xfrm>
          <a:prstGeom prst="rect">
            <a:avLst/>
          </a:prstGeom>
        </p:spPr>
        <p:txBody>
          <a:bodyPr wrap="square">
            <a:spAutoFit/>
          </a:bodyPr>
          <a:lstStyle/>
          <a:p>
            <a:r>
              <a:rPr lang="fr-FR" sz="2400" b="1" i="1" u="sng" dirty="0"/>
              <a:t>Bienvenue dans le quiz </a:t>
            </a:r>
            <a:r>
              <a:rPr lang="fr-FR" sz="2400" b="1" i="1" u="sng" dirty="0" err="1"/>
              <a:t>Ozélir</a:t>
            </a:r>
            <a:r>
              <a:rPr lang="fr-FR" sz="2400" b="1" i="1" u="sng" dirty="0"/>
              <a:t> !</a:t>
            </a:r>
          </a:p>
          <a:p>
            <a:endParaRPr lang="fr-FR" sz="2400" b="1" dirty="0">
              <a:solidFill>
                <a:srgbClr val="000000"/>
              </a:solidFill>
            </a:endParaRPr>
          </a:p>
          <a:p>
            <a:r>
              <a:rPr lang="fr-FR" sz="2400" b="1" dirty="0">
                <a:solidFill>
                  <a:srgbClr val="000000"/>
                </a:solidFill>
              </a:rPr>
              <a:t>Comment ça marche  ? </a:t>
            </a:r>
          </a:p>
          <a:p>
            <a:endParaRPr lang="fr-FR" sz="2400" dirty="0">
              <a:solidFill>
                <a:srgbClr val="000000"/>
              </a:solidFill>
            </a:endParaRPr>
          </a:p>
          <a:p>
            <a:r>
              <a:rPr lang="fr-FR" sz="2400" dirty="0">
                <a:solidFill>
                  <a:srgbClr val="000000"/>
                </a:solidFill>
              </a:rPr>
              <a:t>Appuyez une fois sur la barre espace pour faire apparaitre la prochaine question, ensuite tout est automatique ! </a:t>
            </a:r>
          </a:p>
          <a:p>
            <a:endParaRPr lang="fr-FR" sz="2000" dirty="0"/>
          </a:p>
          <a:p>
            <a:endParaRPr lang="fr-FR" dirty="0"/>
          </a:p>
        </p:txBody>
      </p:sp>
      <p:sp>
        <p:nvSpPr>
          <p:cNvPr id="17" name="Rectangle : coins arrondis 16">
            <a:extLst>
              <a:ext uri="{FF2B5EF4-FFF2-40B4-BE49-F238E27FC236}">
                <a16:creationId xmlns:a16="http://schemas.microsoft.com/office/drawing/2014/main" id="{906B207C-6EDE-479F-AD7B-1D697E9F0E0E}"/>
              </a:ext>
            </a:extLst>
          </p:cNvPr>
          <p:cNvSpPr/>
          <p:nvPr/>
        </p:nvSpPr>
        <p:spPr>
          <a:xfrm>
            <a:off x="1061654" y="5176198"/>
            <a:ext cx="1992762" cy="568235"/>
          </a:xfrm>
          <a:prstGeom prst="roundRect">
            <a:avLst>
              <a:gd name="adj" fmla="val 4967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5CE8C24-6D2F-4DDF-AC24-29A49C689C99}"/>
              </a:ext>
            </a:extLst>
          </p:cNvPr>
          <p:cNvSpPr txBox="1"/>
          <p:nvPr/>
        </p:nvSpPr>
        <p:spPr>
          <a:xfrm>
            <a:off x="1227929" y="5217557"/>
            <a:ext cx="2840051" cy="461665"/>
          </a:xfrm>
          <a:prstGeom prst="rect">
            <a:avLst/>
          </a:prstGeom>
          <a:noFill/>
        </p:spPr>
        <p:txBody>
          <a:bodyPr wrap="square" rtlCol="0">
            <a:spAutoFit/>
          </a:bodyPr>
          <a:lstStyle/>
          <a:p>
            <a:r>
              <a:rPr lang="fr-FR" sz="2400" b="1" u="sng" dirty="0"/>
              <a:t>C’est parti !</a:t>
            </a:r>
          </a:p>
        </p:txBody>
      </p:sp>
      <p:pic>
        <p:nvPicPr>
          <p:cNvPr id="12" name="Image 11">
            <a:extLst>
              <a:ext uri="{FF2B5EF4-FFF2-40B4-BE49-F238E27FC236}">
                <a16:creationId xmlns:a16="http://schemas.microsoft.com/office/drawing/2014/main" id="{B9D214F4-F545-4665-ACD3-39A78B38A34B}"/>
              </a:ext>
            </a:extLst>
          </p:cNvPr>
          <p:cNvPicPr>
            <a:picLocks noChangeAspect="1"/>
          </p:cNvPicPr>
          <p:nvPr/>
        </p:nvPicPr>
        <p:blipFill rotWithShape="1">
          <a:blip r:embed="rId4"/>
          <a:srcRect r="8277" b="7156"/>
          <a:stretch/>
        </p:blipFill>
        <p:spPr>
          <a:xfrm>
            <a:off x="7455833" y="-1971712"/>
            <a:ext cx="4446287" cy="6367260"/>
          </a:xfrm>
          <a:prstGeom prst="rect">
            <a:avLst/>
          </a:prstGeom>
        </p:spPr>
      </p:pic>
      <p:sp>
        <p:nvSpPr>
          <p:cNvPr id="21" name="ZoneTexte 20">
            <a:extLst>
              <a:ext uri="{FF2B5EF4-FFF2-40B4-BE49-F238E27FC236}">
                <a16:creationId xmlns:a16="http://schemas.microsoft.com/office/drawing/2014/main" id="{531CF6AD-08C4-4D91-9E46-87402B3A45E2}"/>
              </a:ext>
            </a:extLst>
          </p:cNvPr>
          <p:cNvSpPr txBox="1"/>
          <p:nvPr/>
        </p:nvSpPr>
        <p:spPr>
          <a:xfrm>
            <a:off x="7847936" y="1788615"/>
            <a:ext cx="4189231" cy="461665"/>
          </a:xfrm>
          <a:prstGeom prst="rect">
            <a:avLst/>
          </a:prstGeom>
          <a:noFill/>
        </p:spPr>
        <p:txBody>
          <a:bodyPr wrap="square" rtlCol="0">
            <a:spAutoFit/>
          </a:bodyPr>
          <a:lstStyle/>
          <a:p>
            <a:pPr algn="ctr"/>
            <a:r>
              <a:rPr lang="fr-FR" sz="2400" u="sng" dirty="0"/>
              <a:t>Langue et littérature</a:t>
            </a:r>
          </a:p>
        </p:txBody>
      </p:sp>
    </p:spTree>
    <p:extLst>
      <p:ext uri="{BB962C8B-B14F-4D97-AF65-F5344CB8AC3E}">
        <p14:creationId xmlns:p14="http://schemas.microsoft.com/office/powerpoint/2010/main" val="173147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C62CA1D-B825-4556-92E5-1B8771342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31676" cy="6858000"/>
          </a:xfrm>
          <a:prstGeom prst="rect">
            <a:avLst/>
          </a:prstGeom>
        </p:spPr>
      </p:pic>
      <p:sp>
        <p:nvSpPr>
          <p:cNvPr id="11" name="Rectangle : coins arrondis 10">
            <a:extLst>
              <a:ext uri="{FF2B5EF4-FFF2-40B4-BE49-F238E27FC236}">
                <a16:creationId xmlns:a16="http://schemas.microsoft.com/office/drawing/2014/main" id="{61CB4EBA-371F-4431-9F51-AF8A5DFA27A4}"/>
              </a:ext>
            </a:extLst>
          </p:cNvPr>
          <p:cNvSpPr/>
          <p:nvPr/>
        </p:nvSpPr>
        <p:spPr>
          <a:xfrm>
            <a:off x="935972" y="2659254"/>
            <a:ext cx="2773510"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0E7A0A0D-88DB-45CC-BDD9-DBB7F4DC02F3}"/>
              </a:ext>
            </a:extLst>
          </p:cNvPr>
          <p:cNvSpPr/>
          <p:nvPr/>
        </p:nvSpPr>
        <p:spPr>
          <a:xfrm>
            <a:off x="1063240" y="2684654"/>
            <a:ext cx="7174173" cy="2185214"/>
          </a:xfrm>
          <a:prstGeom prst="rect">
            <a:avLst/>
          </a:prstGeom>
        </p:spPr>
        <p:txBody>
          <a:bodyPr wrap="square">
            <a:spAutoFit/>
          </a:bodyPr>
          <a:lstStyle/>
          <a:p>
            <a:r>
              <a:rPr lang="fr-FR" sz="2400" u="sng" dirty="0"/>
              <a:t>C’est un </a:t>
            </a:r>
            <a:r>
              <a:rPr lang="fr-FR" sz="2400" b="1" u="sng" dirty="0"/>
              <a:t>énallage</a:t>
            </a:r>
            <a:r>
              <a:rPr lang="fr-FR" sz="2400" u="sng" dirty="0"/>
              <a:t> !</a:t>
            </a:r>
          </a:p>
          <a:p>
            <a:endParaRPr lang="fr-FR" sz="3200" dirty="0"/>
          </a:p>
          <a:p>
            <a:r>
              <a:rPr lang="fr-FR" sz="2000" dirty="0"/>
              <a:t>L’</a:t>
            </a:r>
            <a:r>
              <a:rPr lang="fr-FR" sz="2000" b="1" dirty="0"/>
              <a:t>énallage</a:t>
            </a:r>
            <a:r>
              <a:rPr lang="fr-FR" sz="2000" dirty="0"/>
              <a:t> est une faute de français volontaire, souvent utilisée pour un ressort comique ou pour illustrer la méconnaissance ou la bêtise d’un personnage. Elle peut être aussi utiliser volontairement dans un souci de style ou de rythme comme dans la poésie. </a:t>
            </a:r>
          </a:p>
        </p:txBody>
      </p:sp>
      <p:sp>
        <p:nvSpPr>
          <p:cNvPr id="12" name="Rectangle 11">
            <a:extLst>
              <a:ext uri="{FF2B5EF4-FFF2-40B4-BE49-F238E27FC236}">
                <a16:creationId xmlns:a16="http://schemas.microsoft.com/office/drawing/2014/main" id="{C5E8D8B7-06D0-41B2-A9C5-CAEF827275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EBBECDDC-3AA4-436E-808D-C320C599B8B8}"/>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BFEDA9BB-82E1-4A51-A821-36550E7A64D6}"/>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5" name="Image 14">
            <a:extLst>
              <a:ext uri="{FF2B5EF4-FFF2-40B4-BE49-F238E27FC236}">
                <a16:creationId xmlns:a16="http://schemas.microsoft.com/office/drawing/2014/main" id="{F54C4B58-2E14-4976-9EB6-7936066456FB}"/>
              </a:ext>
            </a:extLst>
          </p:cNvPr>
          <p:cNvPicPr>
            <a:picLocks noChangeAspect="1"/>
          </p:cNvPicPr>
          <p:nvPr/>
        </p:nvPicPr>
        <p:blipFill rotWithShape="1">
          <a:blip r:embed="rId4"/>
          <a:srcRect l="14697" t="62853" r="8277" b="21243"/>
          <a:stretch/>
        </p:blipFill>
        <p:spPr>
          <a:xfrm>
            <a:off x="8416505" y="2084513"/>
            <a:ext cx="3733845" cy="1090713"/>
          </a:xfrm>
          <a:prstGeom prst="rect">
            <a:avLst/>
          </a:prstGeom>
        </p:spPr>
      </p:pic>
      <p:sp>
        <p:nvSpPr>
          <p:cNvPr id="16" name="ZoneTexte 15">
            <a:extLst>
              <a:ext uri="{FF2B5EF4-FFF2-40B4-BE49-F238E27FC236}">
                <a16:creationId xmlns:a16="http://schemas.microsoft.com/office/drawing/2014/main" id="{D4284DD9-B14E-4766-95EB-16E33B3D7C1F}"/>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327717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21506" y="5919788"/>
            <a:ext cx="11008519" cy="533400"/>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2" name="Image 11">
            <a:extLst>
              <a:ext uri="{FF2B5EF4-FFF2-40B4-BE49-F238E27FC236}">
                <a16:creationId xmlns:a16="http://schemas.microsoft.com/office/drawing/2014/main" id="{880FE8C7-7039-4A62-987F-D0B73B16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11" name="Rectangle : coins arrondis 10">
            <a:extLst>
              <a:ext uri="{FF2B5EF4-FFF2-40B4-BE49-F238E27FC236}">
                <a16:creationId xmlns:a16="http://schemas.microsoft.com/office/drawing/2014/main" id="{D54671C1-524C-4776-A1EE-EAC5A4A8C9AD}"/>
              </a:ext>
            </a:extLst>
          </p:cNvPr>
          <p:cNvSpPr/>
          <p:nvPr/>
        </p:nvSpPr>
        <p:spPr>
          <a:xfrm>
            <a:off x="917989" y="18014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7B6F41D2-41E7-4A90-9266-7EA969D9D9A5}"/>
              </a:ext>
            </a:extLst>
          </p:cNvPr>
          <p:cNvSpPr/>
          <p:nvPr/>
        </p:nvSpPr>
        <p:spPr>
          <a:xfrm>
            <a:off x="1001129" y="1899650"/>
            <a:ext cx="7174173" cy="2831544"/>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latin typeface="Open Sans"/>
            </a:endParaRPr>
          </a:p>
          <a:p>
            <a:r>
              <a:rPr lang="fr-FR" sz="2000" dirty="0"/>
              <a:t>Cette année j’ai pris un abonnement à la salle de sport, et vingt kilos.</a:t>
            </a:r>
          </a:p>
          <a:p>
            <a:endParaRPr lang="fr-FR" sz="2000" dirty="0"/>
          </a:p>
          <a:p>
            <a:r>
              <a:rPr lang="fr-FR" sz="2000" dirty="0"/>
              <a:t>Je renonce à la Grèce, à Sparte, à mon empire, à ma famille</a:t>
            </a:r>
            <a:br>
              <a:rPr lang="fr-FR" sz="2000" dirty="0"/>
            </a:br>
            <a:r>
              <a:rPr lang="fr-FR" sz="2000" dirty="0"/>
              <a:t>Racine, Andromaque. </a:t>
            </a:r>
            <a:endParaRPr lang="fr-FR" sz="2400" dirty="0"/>
          </a:p>
          <a:p>
            <a:endParaRPr lang="fr-FR" sz="2000" dirty="0"/>
          </a:p>
          <a:p>
            <a:endParaRPr lang="fr-FR" dirty="0"/>
          </a:p>
        </p:txBody>
      </p:sp>
      <p:sp>
        <p:nvSpPr>
          <p:cNvPr id="5" name="Rectangle 4">
            <a:extLst>
              <a:ext uri="{FF2B5EF4-FFF2-40B4-BE49-F238E27FC236}">
                <a16:creationId xmlns:a16="http://schemas.microsoft.com/office/drawing/2014/main" id="{5BA55E9C-5CD6-4E70-80E6-531B0F96D7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C5CEFB6A-6FCB-4FA8-813D-9490822ED40B}"/>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id="{512DA14A-EDB6-46C0-BF5D-E1BD7059218E}"/>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6" name="Image 15">
            <a:extLst>
              <a:ext uri="{FF2B5EF4-FFF2-40B4-BE49-F238E27FC236}">
                <a16:creationId xmlns:a16="http://schemas.microsoft.com/office/drawing/2014/main" id="{E5F18E79-509C-4008-8ECB-649AE525ED2C}"/>
              </a:ext>
            </a:extLst>
          </p:cNvPr>
          <p:cNvPicPr>
            <a:picLocks noChangeAspect="1"/>
          </p:cNvPicPr>
          <p:nvPr/>
        </p:nvPicPr>
        <p:blipFill rotWithShape="1">
          <a:blip r:embed="rId5"/>
          <a:srcRect l="14697" t="62853" r="8277" b="21243"/>
          <a:stretch/>
        </p:blipFill>
        <p:spPr>
          <a:xfrm>
            <a:off x="8416505" y="2084513"/>
            <a:ext cx="3733845" cy="1090713"/>
          </a:xfrm>
          <a:prstGeom prst="rect">
            <a:avLst/>
          </a:prstGeom>
        </p:spPr>
      </p:pic>
      <p:sp>
        <p:nvSpPr>
          <p:cNvPr id="17" name="ZoneTexte 16">
            <a:extLst>
              <a:ext uri="{FF2B5EF4-FFF2-40B4-BE49-F238E27FC236}">
                <a16:creationId xmlns:a16="http://schemas.microsoft.com/office/drawing/2014/main" id="{528EE37D-7FB0-42D2-AAA0-DFD27A8801EF}"/>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53954033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21506" y="5919788"/>
            <a:ext cx="11008519" cy="533400"/>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2" name="Image 11">
            <a:extLst>
              <a:ext uri="{FF2B5EF4-FFF2-40B4-BE49-F238E27FC236}">
                <a16:creationId xmlns:a16="http://schemas.microsoft.com/office/drawing/2014/main" id="{880FE8C7-7039-4A62-987F-D0B73B16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5" name="Rectangle 4">
            <a:extLst>
              <a:ext uri="{FF2B5EF4-FFF2-40B4-BE49-F238E27FC236}">
                <a16:creationId xmlns:a16="http://schemas.microsoft.com/office/drawing/2014/main" id="{5BA55E9C-5CD6-4E70-80E6-531B0F96D7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C5CEFB6A-6FCB-4FA8-813D-9490822ED40B}"/>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id="{250BD8FE-3CE9-42C6-9FAC-476CD953D2C4}"/>
              </a:ext>
            </a:extLst>
          </p:cNvPr>
          <p:cNvSpPr/>
          <p:nvPr/>
        </p:nvSpPr>
        <p:spPr>
          <a:xfrm>
            <a:off x="917989" y="18014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7B6F41D2-41E7-4A90-9266-7EA969D9D9A5}"/>
              </a:ext>
            </a:extLst>
          </p:cNvPr>
          <p:cNvSpPr/>
          <p:nvPr/>
        </p:nvSpPr>
        <p:spPr>
          <a:xfrm>
            <a:off x="1001129" y="1899650"/>
            <a:ext cx="7174173" cy="2831544"/>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latin typeface="Open Sans"/>
            </a:endParaRPr>
          </a:p>
          <a:p>
            <a:r>
              <a:rPr lang="fr-FR" sz="2000" dirty="0"/>
              <a:t>Cette année j’ai pris un abonnement à la salle de sport, et vingt kilos.</a:t>
            </a:r>
          </a:p>
          <a:p>
            <a:endParaRPr lang="fr-FR" sz="2000" dirty="0"/>
          </a:p>
          <a:p>
            <a:r>
              <a:rPr lang="fr-FR" sz="2000" dirty="0"/>
              <a:t>Je renonce à la Grèce, à Sparte, à mon empire, à ma famille</a:t>
            </a:r>
            <a:br>
              <a:rPr lang="fr-FR" sz="2000" dirty="0"/>
            </a:br>
            <a:r>
              <a:rPr lang="fr-FR" sz="2000" dirty="0"/>
              <a:t>Racine, Andromaque. </a:t>
            </a:r>
            <a:endParaRPr lang="fr-FR" sz="2400" dirty="0"/>
          </a:p>
          <a:p>
            <a:endParaRPr lang="fr-FR" sz="2000" dirty="0"/>
          </a:p>
          <a:p>
            <a:endParaRPr lang="fr-FR" dirty="0"/>
          </a:p>
        </p:txBody>
      </p:sp>
      <p:pic>
        <p:nvPicPr>
          <p:cNvPr id="15" name="Image 14">
            <a:extLst>
              <a:ext uri="{FF2B5EF4-FFF2-40B4-BE49-F238E27FC236}">
                <a16:creationId xmlns:a16="http://schemas.microsoft.com/office/drawing/2014/main" id="{F3CE1EA4-FD46-47F0-9045-B8D80A9B68F0}"/>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6" name="Image 15">
            <a:extLst>
              <a:ext uri="{FF2B5EF4-FFF2-40B4-BE49-F238E27FC236}">
                <a16:creationId xmlns:a16="http://schemas.microsoft.com/office/drawing/2014/main" id="{1839EC9B-1597-4D99-B763-93D89D22490E}"/>
              </a:ext>
            </a:extLst>
          </p:cNvPr>
          <p:cNvPicPr>
            <a:picLocks noChangeAspect="1"/>
          </p:cNvPicPr>
          <p:nvPr/>
        </p:nvPicPr>
        <p:blipFill rotWithShape="1">
          <a:blip r:embed="rId5"/>
          <a:srcRect l="14697" t="62853" r="8277" b="21243"/>
          <a:stretch/>
        </p:blipFill>
        <p:spPr>
          <a:xfrm>
            <a:off x="8416505" y="2084513"/>
            <a:ext cx="3733845" cy="1090713"/>
          </a:xfrm>
          <a:prstGeom prst="rect">
            <a:avLst/>
          </a:prstGeom>
        </p:spPr>
      </p:pic>
      <p:sp>
        <p:nvSpPr>
          <p:cNvPr id="17" name="ZoneTexte 16">
            <a:extLst>
              <a:ext uri="{FF2B5EF4-FFF2-40B4-BE49-F238E27FC236}">
                <a16:creationId xmlns:a16="http://schemas.microsoft.com/office/drawing/2014/main" id="{F72B5059-16B5-4997-AAA4-D1B6275CA0CC}"/>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22315118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75E-6 -3.33333E-6 L 0.903 -0.00208 " pathEditMode="fixed" rAng="0" ptsTypes="AA">
                                      <p:cBhvr>
                                        <p:cTn id="6" dur="20000" fill="hold"/>
                                        <p:tgtEl>
                                          <p:spTgt spid="6"/>
                                        </p:tgtEl>
                                        <p:attrNameLst>
                                          <p:attrName>ppt_x</p:attrName>
                                          <p:attrName>ppt_y</p:attrName>
                                        </p:attrNameLst>
                                      </p:cBhvr>
                                      <p:rCtr x="45143" y="-116"/>
                                    </p:animMotion>
                                  </p:childTnLst>
                                </p:cTn>
                              </p:par>
                              <p:par>
                                <p:cTn id="7" presetID="8" presetClass="emph" presetSubtype="0" repeatCount="indefinite" fill="hold" nodeType="withEffect">
                                  <p:stCondLst>
                                    <p:cond delay="0"/>
                                  </p:stCondLst>
                                  <p:childTnLst>
                                    <p:animRot by="21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C62CA1D-B825-4556-92E5-1B8771342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31676" cy="6858000"/>
          </a:xfrm>
          <a:prstGeom prst="rect">
            <a:avLst/>
          </a:prstGeom>
        </p:spPr>
      </p:pic>
      <p:sp>
        <p:nvSpPr>
          <p:cNvPr id="11" name="Rectangle : coins arrondis 10">
            <a:extLst>
              <a:ext uri="{FF2B5EF4-FFF2-40B4-BE49-F238E27FC236}">
                <a16:creationId xmlns:a16="http://schemas.microsoft.com/office/drawing/2014/main" id="{25CFAD9D-13BF-49B3-9913-1EBDE9FA6F3D}"/>
              </a:ext>
            </a:extLst>
          </p:cNvPr>
          <p:cNvSpPr/>
          <p:nvPr/>
        </p:nvSpPr>
        <p:spPr>
          <a:xfrm>
            <a:off x="906944" y="2659254"/>
            <a:ext cx="2773510"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0E7A0A0D-88DB-45CC-BDD9-DBB7F4DC02F3}"/>
              </a:ext>
            </a:extLst>
          </p:cNvPr>
          <p:cNvSpPr/>
          <p:nvPr/>
        </p:nvSpPr>
        <p:spPr>
          <a:xfrm>
            <a:off x="1063240" y="2684654"/>
            <a:ext cx="7174173" cy="3046988"/>
          </a:xfrm>
          <a:prstGeom prst="rect">
            <a:avLst/>
          </a:prstGeom>
        </p:spPr>
        <p:txBody>
          <a:bodyPr wrap="square">
            <a:spAutoFit/>
          </a:bodyPr>
          <a:lstStyle/>
          <a:p>
            <a:r>
              <a:rPr lang="fr-FR" sz="2400" u="sng" dirty="0"/>
              <a:t>C’est un </a:t>
            </a:r>
            <a:r>
              <a:rPr lang="fr-FR" sz="2400" b="1" u="sng" dirty="0"/>
              <a:t>zeugma</a:t>
            </a:r>
            <a:r>
              <a:rPr lang="fr-FR" sz="2400" u="sng" dirty="0"/>
              <a:t> !</a:t>
            </a:r>
          </a:p>
          <a:p>
            <a:endParaRPr lang="fr-FR" sz="2400" dirty="0"/>
          </a:p>
          <a:p>
            <a:r>
              <a:rPr lang="fr-FR" sz="2400" dirty="0"/>
              <a:t>Le </a:t>
            </a:r>
            <a:r>
              <a:rPr lang="fr-FR" sz="2400" b="1" dirty="0"/>
              <a:t>zeugma</a:t>
            </a:r>
            <a:r>
              <a:rPr lang="fr-FR" sz="2400" dirty="0"/>
              <a:t> consiste à attacher des propositions entre elles avec un verbe qui viens avant dans la phrase. L’usage voudrait que l’on répète le verbe mais le lien entre les propositions permet de l’écrire une seule fois. Il faut donc parfois revenir au début de la phrase pour la comprendre. </a:t>
            </a:r>
          </a:p>
        </p:txBody>
      </p:sp>
      <p:sp>
        <p:nvSpPr>
          <p:cNvPr id="12" name="Rectangle 11">
            <a:extLst>
              <a:ext uri="{FF2B5EF4-FFF2-40B4-BE49-F238E27FC236}">
                <a16:creationId xmlns:a16="http://schemas.microsoft.com/office/drawing/2014/main" id="{C5E8D8B7-06D0-41B2-A9C5-CAEF827275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EBBECDDC-3AA4-436E-808D-C320C599B8B8}"/>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EB33DD43-804F-4109-A0F8-9D1FFE560C9E}"/>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5" name="Image 14">
            <a:extLst>
              <a:ext uri="{FF2B5EF4-FFF2-40B4-BE49-F238E27FC236}">
                <a16:creationId xmlns:a16="http://schemas.microsoft.com/office/drawing/2014/main" id="{2A609449-08AF-456D-880C-1213D5604B7D}"/>
              </a:ext>
            </a:extLst>
          </p:cNvPr>
          <p:cNvPicPr>
            <a:picLocks noChangeAspect="1"/>
          </p:cNvPicPr>
          <p:nvPr/>
        </p:nvPicPr>
        <p:blipFill rotWithShape="1">
          <a:blip r:embed="rId4"/>
          <a:srcRect l="14697" t="62853" r="8277" b="21243"/>
          <a:stretch/>
        </p:blipFill>
        <p:spPr>
          <a:xfrm>
            <a:off x="8416505" y="2084513"/>
            <a:ext cx="3733845" cy="1090713"/>
          </a:xfrm>
          <a:prstGeom prst="rect">
            <a:avLst/>
          </a:prstGeom>
        </p:spPr>
      </p:pic>
      <p:sp>
        <p:nvSpPr>
          <p:cNvPr id="16" name="ZoneTexte 15">
            <a:extLst>
              <a:ext uri="{FF2B5EF4-FFF2-40B4-BE49-F238E27FC236}">
                <a16:creationId xmlns:a16="http://schemas.microsoft.com/office/drawing/2014/main" id="{3A2369C1-5169-4B63-9433-63F0FD55497D}"/>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374484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527050" y="5873751"/>
            <a:ext cx="11254133" cy="635000"/>
          </a:xfrm>
          <a:prstGeom prst="rect">
            <a:avLst/>
          </a:prstGeom>
          <a:solidFill>
            <a:srgbClr val="297DE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5" name="Image 4">
            <a:extLst>
              <a:ext uri="{FF2B5EF4-FFF2-40B4-BE49-F238E27FC236}">
                <a16:creationId xmlns:a16="http://schemas.microsoft.com/office/drawing/2014/main" id="{6F03C354-C24F-4CCA-9FBD-212B8DBE2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11" name="Image 10">
            <a:extLst>
              <a:ext uri="{FF2B5EF4-FFF2-40B4-BE49-F238E27FC236}">
                <a16:creationId xmlns:a16="http://schemas.microsoft.com/office/drawing/2014/main" id="{6581C9B1-3AEA-49EF-83BC-95A6A193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14" name="Rectangle 13">
            <a:extLst>
              <a:ext uri="{FF2B5EF4-FFF2-40B4-BE49-F238E27FC236}">
                <a16:creationId xmlns:a16="http://schemas.microsoft.com/office/drawing/2014/main" id="{75898590-629E-4BE0-825C-CA1463987B42}"/>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2E87819A-2BD2-4201-8CCE-E7F5E63FB9C0}"/>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 coins arrondis 9">
            <a:extLst>
              <a:ext uri="{FF2B5EF4-FFF2-40B4-BE49-F238E27FC236}">
                <a16:creationId xmlns:a16="http://schemas.microsoft.com/office/drawing/2014/main" id="{F632821D-1E57-46DF-85B7-FB64D98F5197}"/>
              </a:ext>
            </a:extLst>
          </p:cNvPr>
          <p:cNvSpPr/>
          <p:nvPr/>
        </p:nvSpPr>
        <p:spPr>
          <a:xfrm>
            <a:off x="917989" y="18014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A656BF20-FDD9-4C9C-9038-F6F13A00CA86}"/>
              </a:ext>
            </a:extLst>
          </p:cNvPr>
          <p:cNvSpPr/>
          <p:nvPr/>
        </p:nvSpPr>
        <p:spPr>
          <a:xfrm>
            <a:off x="1001129" y="1899650"/>
            <a:ext cx="7174173" cy="2523768"/>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endParaRPr>
          </a:p>
          <a:p>
            <a:r>
              <a:rPr lang="fr-FR" sz="2000" dirty="0"/>
              <a:t>Aller boire un verre.</a:t>
            </a:r>
            <a:br>
              <a:rPr lang="fr-FR" sz="2000" dirty="0"/>
            </a:br>
            <a:r>
              <a:rPr lang="fr-FR" sz="2000" dirty="0"/>
              <a:t>Finir son assiette.</a:t>
            </a:r>
          </a:p>
          <a:p>
            <a:r>
              <a:rPr lang="fr-FR" sz="2000" dirty="0"/>
              <a:t>On se fait un poker ?</a:t>
            </a:r>
          </a:p>
          <a:p>
            <a:r>
              <a:rPr lang="fr-FR" sz="2000" dirty="0"/>
              <a:t>Prendre l’avion.</a:t>
            </a:r>
          </a:p>
          <a:p>
            <a:endParaRPr lang="fr-FR" sz="2000" dirty="0"/>
          </a:p>
          <a:p>
            <a:endParaRPr lang="fr-FR" dirty="0"/>
          </a:p>
        </p:txBody>
      </p:sp>
      <p:pic>
        <p:nvPicPr>
          <p:cNvPr id="17" name="Image 16">
            <a:extLst>
              <a:ext uri="{FF2B5EF4-FFF2-40B4-BE49-F238E27FC236}">
                <a16:creationId xmlns:a16="http://schemas.microsoft.com/office/drawing/2014/main" id="{5F3FE49A-BD22-4BC6-9F44-417CB0D33FE6}"/>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8" name="Image 17">
            <a:extLst>
              <a:ext uri="{FF2B5EF4-FFF2-40B4-BE49-F238E27FC236}">
                <a16:creationId xmlns:a16="http://schemas.microsoft.com/office/drawing/2014/main" id="{12EC2894-6F22-40F7-9093-C9663A670532}"/>
              </a:ext>
            </a:extLst>
          </p:cNvPr>
          <p:cNvPicPr>
            <a:picLocks noChangeAspect="1"/>
          </p:cNvPicPr>
          <p:nvPr/>
        </p:nvPicPr>
        <p:blipFill rotWithShape="1">
          <a:blip r:embed="rId5"/>
          <a:srcRect l="14697" t="62853" r="8277" b="21243"/>
          <a:stretch/>
        </p:blipFill>
        <p:spPr>
          <a:xfrm>
            <a:off x="8416505" y="2084513"/>
            <a:ext cx="3733845" cy="1090713"/>
          </a:xfrm>
          <a:prstGeom prst="rect">
            <a:avLst/>
          </a:prstGeom>
        </p:spPr>
      </p:pic>
      <p:sp>
        <p:nvSpPr>
          <p:cNvPr id="19" name="ZoneTexte 18">
            <a:extLst>
              <a:ext uri="{FF2B5EF4-FFF2-40B4-BE49-F238E27FC236}">
                <a16:creationId xmlns:a16="http://schemas.microsoft.com/office/drawing/2014/main" id="{8521004E-8490-43C9-A48B-124611BF9E51}"/>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144731138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21506" y="5919788"/>
            <a:ext cx="11008519" cy="533400"/>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2" name="Image 11">
            <a:extLst>
              <a:ext uri="{FF2B5EF4-FFF2-40B4-BE49-F238E27FC236}">
                <a16:creationId xmlns:a16="http://schemas.microsoft.com/office/drawing/2014/main" id="{880FE8C7-7039-4A62-987F-D0B73B16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5" name="Rectangle 4">
            <a:extLst>
              <a:ext uri="{FF2B5EF4-FFF2-40B4-BE49-F238E27FC236}">
                <a16:creationId xmlns:a16="http://schemas.microsoft.com/office/drawing/2014/main" id="{5BA55E9C-5CD6-4E70-80E6-531B0F96D7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C5CEFB6A-6FCB-4FA8-813D-9490822ED40B}"/>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 coins arrondis 9">
            <a:extLst>
              <a:ext uri="{FF2B5EF4-FFF2-40B4-BE49-F238E27FC236}">
                <a16:creationId xmlns:a16="http://schemas.microsoft.com/office/drawing/2014/main" id="{E8D0522C-64A0-48BD-8DDD-E623899243E0}"/>
              </a:ext>
            </a:extLst>
          </p:cNvPr>
          <p:cNvSpPr/>
          <p:nvPr/>
        </p:nvSpPr>
        <p:spPr>
          <a:xfrm>
            <a:off x="917989" y="18014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44A719D5-588C-4C53-B21F-BECB69F97E59}"/>
              </a:ext>
            </a:extLst>
          </p:cNvPr>
          <p:cNvSpPr/>
          <p:nvPr/>
        </p:nvSpPr>
        <p:spPr>
          <a:xfrm>
            <a:off x="1001129" y="1899650"/>
            <a:ext cx="7174173" cy="2523768"/>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endParaRPr>
          </a:p>
          <a:p>
            <a:r>
              <a:rPr lang="fr-FR" sz="2000" dirty="0"/>
              <a:t>Aller boire un verre.</a:t>
            </a:r>
            <a:br>
              <a:rPr lang="fr-FR" sz="2000" dirty="0"/>
            </a:br>
            <a:r>
              <a:rPr lang="fr-FR" sz="2000" dirty="0"/>
              <a:t>Finir son assiette.</a:t>
            </a:r>
          </a:p>
          <a:p>
            <a:r>
              <a:rPr lang="fr-FR" sz="2000" dirty="0"/>
              <a:t>On se fait un poker ?</a:t>
            </a:r>
          </a:p>
          <a:p>
            <a:r>
              <a:rPr lang="fr-FR" sz="2000" dirty="0"/>
              <a:t>Prendre l’avion.</a:t>
            </a:r>
          </a:p>
          <a:p>
            <a:endParaRPr lang="fr-FR" sz="2000" dirty="0"/>
          </a:p>
          <a:p>
            <a:endParaRPr lang="fr-FR" dirty="0"/>
          </a:p>
        </p:txBody>
      </p:sp>
      <p:pic>
        <p:nvPicPr>
          <p:cNvPr id="11" name="Image 10">
            <a:extLst>
              <a:ext uri="{FF2B5EF4-FFF2-40B4-BE49-F238E27FC236}">
                <a16:creationId xmlns:a16="http://schemas.microsoft.com/office/drawing/2014/main" id="{2A876C9D-31FC-4E0A-9717-EA7B2BA2DDCC}"/>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5" name="Image 14">
            <a:extLst>
              <a:ext uri="{FF2B5EF4-FFF2-40B4-BE49-F238E27FC236}">
                <a16:creationId xmlns:a16="http://schemas.microsoft.com/office/drawing/2014/main" id="{3D3791C6-E9C9-446B-B9EF-BD00ECFD58DE}"/>
              </a:ext>
            </a:extLst>
          </p:cNvPr>
          <p:cNvPicPr>
            <a:picLocks noChangeAspect="1"/>
          </p:cNvPicPr>
          <p:nvPr/>
        </p:nvPicPr>
        <p:blipFill rotWithShape="1">
          <a:blip r:embed="rId5"/>
          <a:srcRect l="14697" t="62853" r="8277" b="21243"/>
          <a:stretch/>
        </p:blipFill>
        <p:spPr>
          <a:xfrm>
            <a:off x="8416505" y="2084513"/>
            <a:ext cx="3733845" cy="1090713"/>
          </a:xfrm>
          <a:prstGeom prst="rect">
            <a:avLst/>
          </a:prstGeom>
        </p:spPr>
      </p:pic>
      <p:sp>
        <p:nvSpPr>
          <p:cNvPr id="17" name="ZoneTexte 16">
            <a:extLst>
              <a:ext uri="{FF2B5EF4-FFF2-40B4-BE49-F238E27FC236}">
                <a16:creationId xmlns:a16="http://schemas.microsoft.com/office/drawing/2014/main" id="{25A9CB5B-F2C7-43CB-9C0D-D55B4E997C68}"/>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102538666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75E-6 -3.33333E-6 L 0.92487 0.00139 " pathEditMode="fixed" rAng="0" ptsTypes="AA">
                                      <p:cBhvr>
                                        <p:cTn id="6" dur="20000" fill="hold"/>
                                        <p:tgtEl>
                                          <p:spTgt spid="6"/>
                                        </p:tgtEl>
                                        <p:attrNameLst>
                                          <p:attrName>ppt_x</p:attrName>
                                          <p:attrName>ppt_y</p:attrName>
                                        </p:attrNameLst>
                                      </p:cBhvr>
                                      <p:rCtr x="46237" y="69"/>
                                    </p:animMotion>
                                  </p:childTnLst>
                                </p:cTn>
                              </p:par>
                              <p:par>
                                <p:cTn id="7" presetID="8" presetClass="emph" presetSubtype="0" repeatCount="indefinite" fill="hold" nodeType="withEffect">
                                  <p:stCondLst>
                                    <p:cond delay="0"/>
                                  </p:stCondLst>
                                  <p:childTnLst>
                                    <p:animRot by="21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C62CA1D-B825-4556-92E5-1B8771342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31676" cy="6858000"/>
          </a:xfrm>
          <a:prstGeom prst="rect">
            <a:avLst/>
          </a:prstGeom>
        </p:spPr>
      </p:pic>
      <p:sp>
        <p:nvSpPr>
          <p:cNvPr id="11" name="Rectangle : coins arrondis 10">
            <a:extLst>
              <a:ext uri="{FF2B5EF4-FFF2-40B4-BE49-F238E27FC236}">
                <a16:creationId xmlns:a16="http://schemas.microsoft.com/office/drawing/2014/main" id="{C41D9ECB-838A-4035-9910-CF0BE7814893}"/>
              </a:ext>
            </a:extLst>
          </p:cNvPr>
          <p:cNvSpPr/>
          <p:nvPr/>
        </p:nvSpPr>
        <p:spPr>
          <a:xfrm>
            <a:off x="921457" y="2659254"/>
            <a:ext cx="3229627"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0E7A0A0D-88DB-45CC-BDD9-DBB7F4DC02F3}"/>
              </a:ext>
            </a:extLst>
          </p:cNvPr>
          <p:cNvSpPr/>
          <p:nvPr/>
        </p:nvSpPr>
        <p:spPr>
          <a:xfrm>
            <a:off x="1063240" y="2684654"/>
            <a:ext cx="7174173" cy="2677656"/>
          </a:xfrm>
          <a:prstGeom prst="rect">
            <a:avLst/>
          </a:prstGeom>
        </p:spPr>
        <p:txBody>
          <a:bodyPr wrap="square">
            <a:spAutoFit/>
          </a:bodyPr>
          <a:lstStyle/>
          <a:p>
            <a:r>
              <a:rPr lang="fr-FR" sz="2400" u="sng" dirty="0"/>
              <a:t>C’est une </a:t>
            </a:r>
            <a:r>
              <a:rPr lang="fr-FR" sz="2400" b="1" u="sng" dirty="0"/>
              <a:t>métonymie</a:t>
            </a:r>
            <a:r>
              <a:rPr lang="fr-FR" sz="2400" u="sng" dirty="0"/>
              <a:t> !</a:t>
            </a:r>
          </a:p>
          <a:p>
            <a:endParaRPr lang="fr-FR" sz="2400" dirty="0"/>
          </a:p>
          <a:p>
            <a:r>
              <a:rPr lang="fr-FR" sz="2000" dirty="0"/>
              <a:t>La </a:t>
            </a:r>
            <a:r>
              <a:rPr lang="fr-FR" sz="2000" b="1" dirty="0"/>
              <a:t>métonymie</a:t>
            </a:r>
            <a:r>
              <a:rPr lang="fr-FR" sz="2000" dirty="0"/>
              <a:t> remplace un élément par un autre en comptant sur le lien logique entre les deux. Par exemple contenu et contenant, partie et tout. On ne boit pas un verre mais le contenu d’un verre. On utilise très souvent cette figure de style sans même s’en rendre compte car elle fait partie de très nombreuses expressions de notre langage de tous les jours.</a:t>
            </a:r>
          </a:p>
        </p:txBody>
      </p:sp>
      <p:sp>
        <p:nvSpPr>
          <p:cNvPr id="12" name="Rectangle 11">
            <a:extLst>
              <a:ext uri="{FF2B5EF4-FFF2-40B4-BE49-F238E27FC236}">
                <a16:creationId xmlns:a16="http://schemas.microsoft.com/office/drawing/2014/main" id="{C5E8D8B7-06D0-41B2-A9C5-CAEF827275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EBBECDDC-3AA4-436E-808D-C320C599B8B8}"/>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BDE221FE-5877-4567-94C1-F3B8EB70DAD7}"/>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5" name="Image 14">
            <a:extLst>
              <a:ext uri="{FF2B5EF4-FFF2-40B4-BE49-F238E27FC236}">
                <a16:creationId xmlns:a16="http://schemas.microsoft.com/office/drawing/2014/main" id="{008CB573-28DB-4583-831C-1BDD3C12BC4B}"/>
              </a:ext>
            </a:extLst>
          </p:cNvPr>
          <p:cNvPicPr>
            <a:picLocks noChangeAspect="1"/>
          </p:cNvPicPr>
          <p:nvPr/>
        </p:nvPicPr>
        <p:blipFill rotWithShape="1">
          <a:blip r:embed="rId4"/>
          <a:srcRect l="14697" t="62853" r="8277" b="21243"/>
          <a:stretch/>
        </p:blipFill>
        <p:spPr>
          <a:xfrm>
            <a:off x="8416505" y="2084513"/>
            <a:ext cx="3733845" cy="1090713"/>
          </a:xfrm>
          <a:prstGeom prst="rect">
            <a:avLst/>
          </a:prstGeom>
        </p:spPr>
      </p:pic>
      <p:sp>
        <p:nvSpPr>
          <p:cNvPr id="16" name="ZoneTexte 15">
            <a:extLst>
              <a:ext uri="{FF2B5EF4-FFF2-40B4-BE49-F238E27FC236}">
                <a16:creationId xmlns:a16="http://schemas.microsoft.com/office/drawing/2014/main" id="{CAE7ACBD-04E2-4184-9EF1-470295102AA4}"/>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330817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527050" y="5873751"/>
            <a:ext cx="11254133" cy="635000"/>
          </a:xfrm>
          <a:prstGeom prst="rect">
            <a:avLst/>
          </a:prstGeom>
          <a:solidFill>
            <a:srgbClr val="297DE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7" name="Image 16">
            <a:extLst>
              <a:ext uri="{FF2B5EF4-FFF2-40B4-BE49-F238E27FC236}">
                <a16:creationId xmlns:a16="http://schemas.microsoft.com/office/drawing/2014/main" id="{14DA9A57-FE6A-410E-9507-19F7880C4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11" name="Image 10">
            <a:extLst>
              <a:ext uri="{FF2B5EF4-FFF2-40B4-BE49-F238E27FC236}">
                <a16:creationId xmlns:a16="http://schemas.microsoft.com/office/drawing/2014/main" id="{6581C9B1-3AEA-49EF-83BC-95A6A193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3" name="Rectangle 2">
            <a:extLst>
              <a:ext uri="{FF2B5EF4-FFF2-40B4-BE49-F238E27FC236}">
                <a16:creationId xmlns:a16="http://schemas.microsoft.com/office/drawing/2014/main" id="{B3352A11-B51B-40CA-B121-E1BA532E50FE}"/>
              </a:ext>
            </a:extLst>
          </p:cNvPr>
          <p:cNvSpPr/>
          <p:nvPr/>
        </p:nvSpPr>
        <p:spPr>
          <a:xfrm>
            <a:off x="2610679"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Cauchemar</a:t>
            </a:r>
          </a:p>
        </p:txBody>
      </p:sp>
      <p:sp>
        <p:nvSpPr>
          <p:cNvPr id="7" name="Rectangle 6">
            <a:extLst>
              <a:ext uri="{FF2B5EF4-FFF2-40B4-BE49-F238E27FC236}">
                <a16:creationId xmlns:a16="http://schemas.microsoft.com/office/drawing/2014/main" id="{76669DF3-6751-4196-9D71-56F41AE1AD2D}"/>
              </a:ext>
            </a:extLst>
          </p:cNvPr>
          <p:cNvSpPr/>
          <p:nvPr/>
        </p:nvSpPr>
        <p:spPr>
          <a:xfrm>
            <a:off x="2610678" y="5163160"/>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Cauchemard</a:t>
            </a:r>
            <a:endParaRPr lang="fr-FR" sz="2800" dirty="0">
              <a:solidFill>
                <a:sysClr val="windowText" lastClr="000000"/>
              </a:solidFill>
            </a:endParaRPr>
          </a:p>
        </p:txBody>
      </p:sp>
      <p:sp>
        <p:nvSpPr>
          <p:cNvPr id="8" name="Rectangle 7">
            <a:extLst>
              <a:ext uri="{FF2B5EF4-FFF2-40B4-BE49-F238E27FC236}">
                <a16:creationId xmlns:a16="http://schemas.microsoft.com/office/drawing/2014/main" id="{9343E7CD-90B7-4DA7-A04A-106447A4D6D8}"/>
              </a:ext>
            </a:extLst>
          </p:cNvPr>
          <p:cNvSpPr/>
          <p:nvPr/>
        </p:nvSpPr>
        <p:spPr>
          <a:xfrm>
            <a:off x="7070035"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err="1">
                <a:solidFill>
                  <a:sysClr val="windowText" lastClr="000000"/>
                </a:solidFill>
              </a:rPr>
              <a:t>Cauchemart</a:t>
            </a:r>
            <a:endParaRPr lang="fr-FR" sz="2800" dirty="0">
              <a:solidFill>
                <a:sysClr val="windowText" lastClr="000000"/>
              </a:solidFill>
            </a:endParaRPr>
          </a:p>
        </p:txBody>
      </p:sp>
      <p:sp>
        <p:nvSpPr>
          <p:cNvPr id="9" name="Rectangle 8">
            <a:extLst>
              <a:ext uri="{FF2B5EF4-FFF2-40B4-BE49-F238E27FC236}">
                <a16:creationId xmlns:a16="http://schemas.microsoft.com/office/drawing/2014/main" id="{A430B617-2A03-46CB-BF29-821B6C9E60E5}"/>
              </a:ext>
            </a:extLst>
          </p:cNvPr>
          <p:cNvSpPr/>
          <p:nvPr/>
        </p:nvSpPr>
        <p:spPr>
          <a:xfrm>
            <a:off x="7070034" y="517641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Cauchemare</a:t>
            </a:r>
            <a:endParaRPr lang="fr-FR" sz="2800" dirty="0">
              <a:solidFill>
                <a:sysClr val="windowText" lastClr="000000"/>
              </a:solidFill>
            </a:endParaRPr>
          </a:p>
        </p:txBody>
      </p:sp>
      <p:sp>
        <p:nvSpPr>
          <p:cNvPr id="14" name="Rectangle 13">
            <a:extLst>
              <a:ext uri="{FF2B5EF4-FFF2-40B4-BE49-F238E27FC236}">
                <a16:creationId xmlns:a16="http://schemas.microsoft.com/office/drawing/2014/main" id="{345B6807-D350-4A02-94B9-926F8B4CF510}"/>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10A2466-FC36-4E0F-B0F2-A2BB922E733D}"/>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7E7F2209-8244-4E72-A5D8-42E87AF3579D}"/>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1D185FA-BA1B-4805-B109-FA1C447BF515}"/>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20" name="Image 19">
            <a:extLst>
              <a:ext uri="{FF2B5EF4-FFF2-40B4-BE49-F238E27FC236}">
                <a16:creationId xmlns:a16="http://schemas.microsoft.com/office/drawing/2014/main" id="{D8635E20-20F6-4E3B-909A-38929AEB24C7}"/>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1" name="Image 20">
            <a:extLst>
              <a:ext uri="{FF2B5EF4-FFF2-40B4-BE49-F238E27FC236}">
                <a16:creationId xmlns:a16="http://schemas.microsoft.com/office/drawing/2014/main" id="{48A09907-5D39-46AC-850D-F5E70771888F}"/>
              </a:ext>
            </a:extLst>
          </p:cNvPr>
          <p:cNvPicPr>
            <a:picLocks noChangeAspect="1"/>
          </p:cNvPicPr>
          <p:nvPr/>
        </p:nvPicPr>
        <p:blipFill rotWithShape="1">
          <a:blip r:embed="rId5"/>
          <a:srcRect r="8277" b="7156"/>
          <a:stretch/>
        </p:blipFill>
        <p:spPr>
          <a:xfrm>
            <a:off x="7704063" y="-2225969"/>
            <a:ext cx="4446287" cy="6367260"/>
          </a:xfrm>
          <a:prstGeom prst="rect">
            <a:avLst/>
          </a:prstGeom>
        </p:spPr>
      </p:pic>
      <p:sp>
        <p:nvSpPr>
          <p:cNvPr id="22" name="ZoneTexte 21">
            <a:extLst>
              <a:ext uri="{FF2B5EF4-FFF2-40B4-BE49-F238E27FC236}">
                <a16:creationId xmlns:a16="http://schemas.microsoft.com/office/drawing/2014/main" id="{10E697D2-D25E-4681-A15C-171FF619A084}"/>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pic>
        <p:nvPicPr>
          <p:cNvPr id="4" name="Image 3">
            <a:extLst>
              <a:ext uri="{FF2B5EF4-FFF2-40B4-BE49-F238E27FC236}">
                <a16:creationId xmlns:a16="http://schemas.microsoft.com/office/drawing/2014/main" id="{A2856064-AFC6-4F78-B3E0-9FE341E93A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6233" y="1705562"/>
            <a:ext cx="2133940" cy="2133940"/>
          </a:xfrm>
          <a:prstGeom prst="rect">
            <a:avLst/>
          </a:prstGeom>
        </p:spPr>
      </p:pic>
    </p:spTree>
    <p:extLst>
      <p:ext uri="{BB962C8B-B14F-4D97-AF65-F5344CB8AC3E}">
        <p14:creationId xmlns:p14="http://schemas.microsoft.com/office/powerpoint/2010/main" val="393010089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11732" y="5874514"/>
            <a:ext cx="11091864" cy="580886"/>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4" name="Image 23">
            <a:extLst>
              <a:ext uri="{FF2B5EF4-FFF2-40B4-BE49-F238E27FC236}">
                <a16:creationId xmlns:a16="http://schemas.microsoft.com/office/drawing/2014/main" id="{CBC5E0B9-8232-4397-9E47-DD4E4DB0D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a:ln>
            <a:solidFill>
              <a:schemeClr val="tx1"/>
            </a:solidFill>
          </a:ln>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7" name="Rectangle 6">
            <a:extLst>
              <a:ext uri="{FF2B5EF4-FFF2-40B4-BE49-F238E27FC236}">
                <a16:creationId xmlns:a16="http://schemas.microsoft.com/office/drawing/2014/main" id="{CDC5C4E6-8326-4397-AA7E-6B42B6CAFB21}"/>
              </a:ext>
            </a:extLst>
          </p:cNvPr>
          <p:cNvSpPr/>
          <p:nvPr/>
        </p:nvSpPr>
        <p:spPr>
          <a:xfrm>
            <a:off x="2610679" y="4399722"/>
            <a:ext cx="3485321"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Réponse 1 </a:t>
            </a:r>
          </a:p>
        </p:txBody>
      </p:sp>
      <p:sp>
        <p:nvSpPr>
          <p:cNvPr id="9" name="Rectangle 8">
            <a:extLst>
              <a:ext uri="{FF2B5EF4-FFF2-40B4-BE49-F238E27FC236}">
                <a16:creationId xmlns:a16="http://schemas.microsoft.com/office/drawing/2014/main" id="{746339A4-6C29-4AB3-86A3-FA0C56A0C114}"/>
              </a:ext>
            </a:extLst>
          </p:cNvPr>
          <p:cNvSpPr/>
          <p:nvPr/>
        </p:nvSpPr>
        <p:spPr>
          <a:xfrm>
            <a:off x="2610678" y="5176412"/>
            <a:ext cx="3485321"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Réponse 2 </a:t>
            </a:r>
          </a:p>
        </p:txBody>
      </p:sp>
      <p:sp>
        <p:nvSpPr>
          <p:cNvPr id="10" name="Rectangle 9">
            <a:extLst>
              <a:ext uri="{FF2B5EF4-FFF2-40B4-BE49-F238E27FC236}">
                <a16:creationId xmlns:a16="http://schemas.microsoft.com/office/drawing/2014/main" id="{8EBC1BB7-4B91-4EFE-825C-DBB01E78077F}"/>
              </a:ext>
            </a:extLst>
          </p:cNvPr>
          <p:cNvSpPr/>
          <p:nvPr/>
        </p:nvSpPr>
        <p:spPr>
          <a:xfrm>
            <a:off x="7070035" y="4399722"/>
            <a:ext cx="3485321"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Réponse 3 </a:t>
            </a:r>
          </a:p>
        </p:txBody>
      </p:sp>
      <p:sp>
        <p:nvSpPr>
          <p:cNvPr id="11" name="Rectangle 10">
            <a:extLst>
              <a:ext uri="{FF2B5EF4-FFF2-40B4-BE49-F238E27FC236}">
                <a16:creationId xmlns:a16="http://schemas.microsoft.com/office/drawing/2014/main" id="{7B6C8BE1-2E20-44DA-8BD0-D8FA3E2618A1}"/>
              </a:ext>
            </a:extLst>
          </p:cNvPr>
          <p:cNvSpPr/>
          <p:nvPr/>
        </p:nvSpPr>
        <p:spPr>
          <a:xfrm>
            <a:off x="7070035" y="5168288"/>
            <a:ext cx="3485321"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Réponse 4 </a:t>
            </a:r>
          </a:p>
        </p:txBody>
      </p:sp>
      <p:sp>
        <p:nvSpPr>
          <p:cNvPr id="15" name="Rectangle 14">
            <a:extLst>
              <a:ext uri="{FF2B5EF4-FFF2-40B4-BE49-F238E27FC236}">
                <a16:creationId xmlns:a16="http://schemas.microsoft.com/office/drawing/2014/main" id="{6B42CF38-BF25-4343-B88F-C8CE86CAE7B4}"/>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F540E46-5457-4736-B42F-138F61580FA7}"/>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3D9A64EA-9328-441C-832A-89DB8199684E}"/>
              </a:ext>
            </a:extLst>
          </p:cNvPr>
          <p:cNvSpPr/>
          <p:nvPr/>
        </p:nvSpPr>
        <p:spPr>
          <a:xfrm>
            <a:off x="2607504"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Cauchemar</a:t>
            </a:r>
          </a:p>
        </p:txBody>
      </p:sp>
      <p:sp>
        <p:nvSpPr>
          <p:cNvPr id="18" name="Rectangle 17">
            <a:extLst>
              <a:ext uri="{FF2B5EF4-FFF2-40B4-BE49-F238E27FC236}">
                <a16:creationId xmlns:a16="http://schemas.microsoft.com/office/drawing/2014/main" id="{D2F8AABE-6A61-449E-9506-9B97DF11DA8F}"/>
              </a:ext>
            </a:extLst>
          </p:cNvPr>
          <p:cNvSpPr/>
          <p:nvPr/>
        </p:nvSpPr>
        <p:spPr>
          <a:xfrm>
            <a:off x="2607503" y="5163720"/>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Cauchemard</a:t>
            </a:r>
            <a:endParaRPr lang="fr-FR" sz="2800" dirty="0">
              <a:solidFill>
                <a:sysClr val="windowText" lastClr="000000"/>
              </a:solidFill>
            </a:endParaRPr>
          </a:p>
        </p:txBody>
      </p:sp>
      <p:sp>
        <p:nvSpPr>
          <p:cNvPr id="19" name="Rectangle 18">
            <a:extLst>
              <a:ext uri="{FF2B5EF4-FFF2-40B4-BE49-F238E27FC236}">
                <a16:creationId xmlns:a16="http://schemas.microsoft.com/office/drawing/2014/main" id="{BDF5976A-0E09-49CD-BA3A-AD3406CEED6C}"/>
              </a:ext>
            </a:extLst>
          </p:cNvPr>
          <p:cNvSpPr/>
          <p:nvPr/>
        </p:nvSpPr>
        <p:spPr>
          <a:xfrm>
            <a:off x="7070035" y="4396374"/>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err="1">
                <a:solidFill>
                  <a:sysClr val="windowText" lastClr="000000"/>
                </a:solidFill>
              </a:rPr>
              <a:t>Cauchemart</a:t>
            </a:r>
            <a:endParaRPr lang="fr-FR" sz="2800" dirty="0">
              <a:solidFill>
                <a:sysClr val="windowText" lastClr="000000"/>
              </a:solidFill>
            </a:endParaRPr>
          </a:p>
        </p:txBody>
      </p:sp>
      <p:sp>
        <p:nvSpPr>
          <p:cNvPr id="20" name="Rectangle 19">
            <a:extLst>
              <a:ext uri="{FF2B5EF4-FFF2-40B4-BE49-F238E27FC236}">
                <a16:creationId xmlns:a16="http://schemas.microsoft.com/office/drawing/2014/main" id="{53B396AE-4308-411E-977D-3669E6631400}"/>
              </a:ext>
            </a:extLst>
          </p:cNvPr>
          <p:cNvSpPr/>
          <p:nvPr/>
        </p:nvSpPr>
        <p:spPr>
          <a:xfrm>
            <a:off x="7070034" y="517641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Cauchemare</a:t>
            </a:r>
            <a:endParaRPr lang="fr-FR" sz="2800" dirty="0">
              <a:solidFill>
                <a:sysClr val="windowText" lastClr="000000"/>
              </a:solidFill>
            </a:endParaRPr>
          </a:p>
        </p:txBody>
      </p:sp>
      <p:pic>
        <p:nvPicPr>
          <p:cNvPr id="30" name="Image 29">
            <a:extLst>
              <a:ext uri="{FF2B5EF4-FFF2-40B4-BE49-F238E27FC236}">
                <a16:creationId xmlns:a16="http://schemas.microsoft.com/office/drawing/2014/main" id="{1D3BD6C1-21F0-46A9-A28E-4BD0BF522971}"/>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
        <p:nvSpPr>
          <p:cNvPr id="23" name="Rectangle : coins arrondis 22">
            <a:extLst>
              <a:ext uri="{FF2B5EF4-FFF2-40B4-BE49-F238E27FC236}">
                <a16:creationId xmlns:a16="http://schemas.microsoft.com/office/drawing/2014/main" id="{8A266864-7B75-45B7-B5D1-3B98EE094421}"/>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23493A0D-868F-4D65-9230-A9862BF3A207}"/>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31" name="Image 30">
            <a:extLst>
              <a:ext uri="{FF2B5EF4-FFF2-40B4-BE49-F238E27FC236}">
                <a16:creationId xmlns:a16="http://schemas.microsoft.com/office/drawing/2014/main" id="{C251D1F3-3DB5-483F-B4F4-2E235C576A6F}"/>
              </a:ext>
            </a:extLst>
          </p:cNvPr>
          <p:cNvPicPr>
            <a:picLocks noChangeAspect="1"/>
          </p:cNvPicPr>
          <p:nvPr/>
        </p:nvPicPr>
        <p:blipFill rotWithShape="1">
          <a:blip r:embed="rId5"/>
          <a:srcRect r="8277" b="7156"/>
          <a:stretch/>
        </p:blipFill>
        <p:spPr>
          <a:xfrm>
            <a:off x="7704063" y="-2225969"/>
            <a:ext cx="4446287" cy="6367260"/>
          </a:xfrm>
          <a:prstGeom prst="rect">
            <a:avLst/>
          </a:prstGeom>
        </p:spPr>
      </p:pic>
      <p:sp>
        <p:nvSpPr>
          <p:cNvPr id="32" name="ZoneTexte 31">
            <a:extLst>
              <a:ext uri="{FF2B5EF4-FFF2-40B4-BE49-F238E27FC236}">
                <a16:creationId xmlns:a16="http://schemas.microsoft.com/office/drawing/2014/main" id="{4EDF579E-AF45-4497-AB51-CD1772229F88}"/>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pic>
        <p:nvPicPr>
          <p:cNvPr id="33" name="Image 32">
            <a:extLst>
              <a:ext uri="{FF2B5EF4-FFF2-40B4-BE49-F238E27FC236}">
                <a16:creationId xmlns:a16="http://schemas.microsoft.com/office/drawing/2014/main" id="{89BB43E9-E9F3-4054-A4B4-D314DEDE67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6233" y="1705562"/>
            <a:ext cx="2133940" cy="2133940"/>
          </a:xfrm>
          <a:prstGeom prst="rect">
            <a:avLst/>
          </a:prstGeom>
        </p:spPr>
      </p:pic>
    </p:spTree>
    <p:extLst>
      <p:ext uri="{BB962C8B-B14F-4D97-AF65-F5344CB8AC3E}">
        <p14:creationId xmlns:p14="http://schemas.microsoft.com/office/powerpoint/2010/main" val="6331386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8"/>
                                        </p:tgtEl>
                                        <p:attrNameLst>
                                          <p:attrName>r</p:attrName>
                                        </p:attrNameLst>
                                      </p:cBhvr>
                                    </p:animRot>
                                  </p:childTnLst>
                                </p:cTn>
                              </p:par>
                              <p:par>
                                <p:cTn id="7" presetID="42" presetClass="path" presetSubtype="0" accel="50000" decel="50000" fill="hold" grpId="0" nodeType="withEffect">
                                  <p:stCondLst>
                                    <p:cond delay="0"/>
                                  </p:stCondLst>
                                  <p:childTnLst>
                                    <p:animMotion origin="layout" path="M -4.16667E-6 1.11111E-6 L 0.90691 -0.00208 " pathEditMode="fixed" rAng="0" ptsTypes="AA">
                                      <p:cBhvr>
                                        <p:cTn id="8" dur="20000" fill="hold"/>
                                        <p:tgtEl>
                                          <p:spTgt spid="6"/>
                                        </p:tgtEl>
                                        <p:attrNameLst>
                                          <p:attrName>ppt_x</p:attrName>
                                          <p:attrName>ppt_y</p:attrName>
                                        </p:attrNameLst>
                                      </p:cBhvr>
                                      <p:rCtr x="453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7B659EC-22B1-4A84-9637-FDE3AC085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7"/>
            <a:ext cx="12131676" cy="6858000"/>
          </a:xfrm>
          <a:prstGeom prst="rect">
            <a:avLst/>
          </a:prstGeom>
        </p:spPr>
      </p:pic>
      <p:sp>
        <p:nvSpPr>
          <p:cNvPr id="8" name="Rectangle 7">
            <a:extLst>
              <a:ext uri="{FF2B5EF4-FFF2-40B4-BE49-F238E27FC236}">
                <a16:creationId xmlns:a16="http://schemas.microsoft.com/office/drawing/2014/main" id="{50DAAAE4-C64C-4870-BB3C-0C7346FEA353}"/>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39A5003-FE5C-4B45-BA7C-A25648E85A9E}"/>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B9D10B48-F005-4267-9462-828A2D0A9A53}"/>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
        <p:nvSpPr>
          <p:cNvPr id="29" name="Rectangle : coins arrondis 28">
            <a:extLst>
              <a:ext uri="{FF2B5EF4-FFF2-40B4-BE49-F238E27FC236}">
                <a16:creationId xmlns:a16="http://schemas.microsoft.com/office/drawing/2014/main" id="{0734D90B-8AFB-4133-9B17-FF18C143C408}"/>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DF410670-2ED9-494A-B3E5-8D42A771E846}"/>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31" name="Image 30">
            <a:extLst>
              <a:ext uri="{FF2B5EF4-FFF2-40B4-BE49-F238E27FC236}">
                <a16:creationId xmlns:a16="http://schemas.microsoft.com/office/drawing/2014/main" id="{10F2EFC4-85FA-49B4-9640-92B0FEE08139}"/>
              </a:ext>
            </a:extLst>
          </p:cNvPr>
          <p:cNvPicPr>
            <a:picLocks noChangeAspect="1"/>
          </p:cNvPicPr>
          <p:nvPr/>
        </p:nvPicPr>
        <p:blipFill rotWithShape="1">
          <a:blip r:embed="rId4"/>
          <a:srcRect r="8277" b="7156"/>
          <a:stretch/>
        </p:blipFill>
        <p:spPr>
          <a:xfrm>
            <a:off x="7704063" y="-2225969"/>
            <a:ext cx="4446287" cy="6367260"/>
          </a:xfrm>
          <a:prstGeom prst="rect">
            <a:avLst/>
          </a:prstGeom>
        </p:spPr>
      </p:pic>
      <p:sp>
        <p:nvSpPr>
          <p:cNvPr id="32" name="ZoneTexte 31">
            <a:extLst>
              <a:ext uri="{FF2B5EF4-FFF2-40B4-BE49-F238E27FC236}">
                <a16:creationId xmlns:a16="http://schemas.microsoft.com/office/drawing/2014/main" id="{D78B425C-52DF-40D6-B282-85075F432062}"/>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pic>
        <p:nvPicPr>
          <p:cNvPr id="33" name="Image 32">
            <a:extLst>
              <a:ext uri="{FF2B5EF4-FFF2-40B4-BE49-F238E27FC236}">
                <a16:creationId xmlns:a16="http://schemas.microsoft.com/office/drawing/2014/main" id="{FC847C70-26B4-4E7B-9617-69A6B399F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6233" y="1705562"/>
            <a:ext cx="2133940" cy="2133940"/>
          </a:xfrm>
          <a:prstGeom prst="rect">
            <a:avLst/>
          </a:prstGeom>
        </p:spPr>
      </p:pic>
      <p:sp>
        <p:nvSpPr>
          <p:cNvPr id="34" name="Rectangle 33">
            <a:extLst>
              <a:ext uri="{FF2B5EF4-FFF2-40B4-BE49-F238E27FC236}">
                <a16:creationId xmlns:a16="http://schemas.microsoft.com/office/drawing/2014/main" id="{BD2A0F12-060A-4599-9B79-33F2D11B46C9}"/>
              </a:ext>
            </a:extLst>
          </p:cNvPr>
          <p:cNvSpPr/>
          <p:nvPr/>
        </p:nvSpPr>
        <p:spPr>
          <a:xfrm>
            <a:off x="2607504" y="4399722"/>
            <a:ext cx="3485321" cy="6350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Cauchemar</a:t>
            </a:r>
          </a:p>
        </p:txBody>
      </p:sp>
      <p:sp>
        <p:nvSpPr>
          <p:cNvPr id="12" name="ZoneTexte 11">
            <a:extLst>
              <a:ext uri="{FF2B5EF4-FFF2-40B4-BE49-F238E27FC236}">
                <a16:creationId xmlns:a16="http://schemas.microsoft.com/office/drawing/2014/main" id="{A08092F7-CC1B-4FDC-A6E7-731C100CC700}"/>
              </a:ext>
            </a:extLst>
          </p:cNvPr>
          <p:cNvSpPr txBox="1"/>
          <p:nvPr/>
        </p:nvSpPr>
        <p:spPr>
          <a:xfrm>
            <a:off x="6802991" y="4141291"/>
            <a:ext cx="5045827" cy="1938992"/>
          </a:xfrm>
          <a:prstGeom prst="rect">
            <a:avLst/>
          </a:prstGeom>
          <a:noFill/>
        </p:spPr>
        <p:txBody>
          <a:bodyPr wrap="square" rtlCol="0">
            <a:spAutoFit/>
          </a:bodyPr>
          <a:lstStyle/>
          <a:p>
            <a:pPr algn="ctr"/>
            <a:r>
              <a:rPr lang="fr-FR" sz="2400" i="1" u="sng" dirty="0"/>
              <a:t>Etymologie</a:t>
            </a:r>
            <a:br>
              <a:rPr lang="fr-FR" sz="2400" dirty="0"/>
            </a:br>
            <a:r>
              <a:rPr lang="fr-FR" sz="2400" dirty="0"/>
              <a:t>Ce mot tire sa racine de «</a:t>
            </a:r>
            <a:r>
              <a:rPr lang="fr-FR" sz="2400" dirty="0" err="1"/>
              <a:t>cauchier</a:t>
            </a:r>
            <a:r>
              <a:rPr lang="fr-FR" sz="2400" dirty="0"/>
              <a:t>» (presser) dans un dialecte germanique et de « mare » un locution scandinave désignant un spectre malfaisant.  </a:t>
            </a:r>
          </a:p>
        </p:txBody>
      </p:sp>
    </p:spTree>
    <p:extLst>
      <p:ext uri="{BB962C8B-B14F-4D97-AF65-F5344CB8AC3E}">
        <p14:creationId xmlns:p14="http://schemas.microsoft.com/office/powerpoint/2010/main" val="117379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527050" y="5873751"/>
            <a:ext cx="11254133" cy="635000"/>
          </a:xfrm>
          <a:prstGeom prst="rect">
            <a:avLst/>
          </a:prstGeom>
          <a:solidFill>
            <a:srgbClr val="297DE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id="{6F03C354-C24F-4CCA-9FBD-212B8DBE2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11" name="Image 10">
            <a:extLst>
              <a:ext uri="{FF2B5EF4-FFF2-40B4-BE49-F238E27FC236}">
                <a16:creationId xmlns:a16="http://schemas.microsoft.com/office/drawing/2014/main" id="{6581C9B1-3AEA-49EF-83BC-95A6A193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17" name="Rectangle : coins arrondis 16">
            <a:extLst>
              <a:ext uri="{FF2B5EF4-FFF2-40B4-BE49-F238E27FC236}">
                <a16:creationId xmlns:a16="http://schemas.microsoft.com/office/drawing/2014/main" id="{2E98AA37-5F96-4768-BE3B-10B1A45E2BD3}"/>
              </a:ext>
            </a:extLst>
          </p:cNvPr>
          <p:cNvSpPr/>
          <p:nvPr/>
        </p:nvSpPr>
        <p:spPr>
          <a:xfrm>
            <a:off x="917989" y="18141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656BF20-FDD9-4C9C-9038-F6F13A00CA86}"/>
              </a:ext>
            </a:extLst>
          </p:cNvPr>
          <p:cNvSpPr/>
          <p:nvPr/>
        </p:nvSpPr>
        <p:spPr>
          <a:xfrm>
            <a:off x="1001129" y="1899650"/>
            <a:ext cx="7174173" cy="1661993"/>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latin typeface="Open Sans"/>
            </a:endParaRPr>
          </a:p>
          <a:p>
            <a:r>
              <a:rPr lang="fr-FR" sz="2400" dirty="0"/>
              <a:t>La France est championne du monde !</a:t>
            </a:r>
          </a:p>
          <a:p>
            <a:endParaRPr lang="fr-FR" sz="2000" dirty="0"/>
          </a:p>
          <a:p>
            <a:endParaRPr lang="fr-FR" dirty="0"/>
          </a:p>
        </p:txBody>
      </p:sp>
      <p:sp>
        <p:nvSpPr>
          <p:cNvPr id="14" name="Rectangle 13">
            <a:extLst>
              <a:ext uri="{FF2B5EF4-FFF2-40B4-BE49-F238E27FC236}">
                <a16:creationId xmlns:a16="http://schemas.microsoft.com/office/drawing/2014/main" id="{75898590-629E-4BE0-825C-CA1463987B42}"/>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E87819A-2BD2-4201-8CCE-E7F5E63FB9C0}"/>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E013AA9-884D-4A5E-A352-58B1930CC083}"/>
              </a:ext>
            </a:extLst>
          </p:cNvPr>
          <p:cNvSpPr/>
          <p:nvPr/>
        </p:nvSpPr>
        <p:spPr>
          <a:xfrm>
            <a:off x="3706367" y="3290441"/>
            <a:ext cx="3434007" cy="2342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Equipe de France : que sont devenus les champions du monde 2018 absents ...">
            <a:extLst>
              <a:ext uri="{FF2B5EF4-FFF2-40B4-BE49-F238E27FC236}">
                <a16:creationId xmlns:a16="http://schemas.microsoft.com/office/drawing/2014/main" id="{3D3860DE-B494-428B-81F3-DBD0D58F9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362" y="3367771"/>
            <a:ext cx="3282812" cy="218712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3526F3DC-0427-479A-A707-55B8D2EF26B8}"/>
              </a:ext>
            </a:extLst>
          </p:cNvPr>
          <p:cNvPicPr>
            <a:picLocks noChangeAspect="1"/>
          </p:cNvPicPr>
          <p:nvPr/>
        </p:nvPicPr>
        <p:blipFill rotWithShape="1">
          <a:blip r:embed="rId5">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0" name="Image 19">
            <a:extLst>
              <a:ext uri="{FF2B5EF4-FFF2-40B4-BE49-F238E27FC236}">
                <a16:creationId xmlns:a16="http://schemas.microsoft.com/office/drawing/2014/main" id="{88CE5CA3-68F5-4B7C-B75F-FAC06E1DA37C}"/>
              </a:ext>
            </a:extLst>
          </p:cNvPr>
          <p:cNvPicPr>
            <a:picLocks noChangeAspect="1"/>
          </p:cNvPicPr>
          <p:nvPr/>
        </p:nvPicPr>
        <p:blipFill rotWithShape="1">
          <a:blip r:embed="rId6"/>
          <a:srcRect r="8277" b="7156"/>
          <a:stretch/>
        </p:blipFill>
        <p:spPr>
          <a:xfrm>
            <a:off x="7704063" y="-2225969"/>
            <a:ext cx="4446287" cy="6367260"/>
          </a:xfrm>
          <a:prstGeom prst="rect">
            <a:avLst/>
          </a:prstGeom>
        </p:spPr>
      </p:pic>
      <p:sp>
        <p:nvSpPr>
          <p:cNvPr id="21" name="ZoneTexte 20">
            <a:extLst>
              <a:ext uri="{FF2B5EF4-FFF2-40B4-BE49-F238E27FC236}">
                <a16:creationId xmlns:a16="http://schemas.microsoft.com/office/drawing/2014/main" id="{257BB344-8183-4F03-AC1F-4357FAB5C257}"/>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43578372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527050" y="5873751"/>
            <a:ext cx="11254133" cy="635000"/>
          </a:xfrm>
          <a:prstGeom prst="rect">
            <a:avLst/>
          </a:prstGeom>
          <a:solidFill>
            <a:srgbClr val="297DE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7" name="Image 16">
            <a:extLst>
              <a:ext uri="{FF2B5EF4-FFF2-40B4-BE49-F238E27FC236}">
                <a16:creationId xmlns:a16="http://schemas.microsoft.com/office/drawing/2014/main" id="{14DA9A57-FE6A-410E-9507-19F7880C4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11" name="Image 10">
            <a:extLst>
              <a:ext uri="{FF2B5EF4-FFF2-40B4-BE49-F238E27FC236}">
                <a16:creationId xmlns:a16="http://schemas.microsoft.com/office/drawing/2014/main" id="{6581C9B1-3AEA-49EF-83BC-95A6A193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3" name="Rectangle 2">
            <a:extLst>
              <a:ext uri="{FF2B5EF4-FFF2-40B4-BE49-F238E27FC236}">
                <a16:creationId xmlns:a16="http://schemas.microsoft.com/office/drawing/2014/main" id="{B3352A11-B51B-40CA-B121-E1BA532E50FE}"/>
              </a:ext>
            </a:extLst>
          </p:cNvPr>
          <p:cNvSpPr/>
          <p:nvPr/>
        </p:nvSpPr>
        <p:spPr>
          <a:xfrm>
            <a:off x="2610679"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Clèf</a:t>
            </a:r>
            <a:endParaRPr lang="fr-FR" sz="2800" dirty="0">
              <a:solidFill>
                <a:sysClr val="windowText" lastClr="000000"/>
              </a:solidFill>
            </a:endParaRPr>
          </a:p>
        </p:txBody>
      </p:sp>
      <p:sp>
        <p:nvSpPr>
          <p:cNvPr id="7" name="Rectangle 6">
            <a:extLst>
              <a:ext uri="{FF2B5EF4-FFF2-40B4-BE49-F238E27FC236}">
                <a16:creationId xmlns:a16="http://schemas.microsoft.com/office/drawing/2014/main" id="{76669DF3-6751-4196-9D71-56F41AE1AD2D}"/>
              </a:ext>
            </a:extLst>
          </p:cNvPr>
          <p:cNvSpPr/>
          <p:nvPr/>
        </p:nvSpPr>
        <p:spPr>
          <a:xfrm>
            <a:off x="2610678" y="5163160"/>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Clef</a:t>
            </a:r>
          </a:p>
        </p:txBody>
      </p:sp>
      <p:sp>
        <p:nvSpPr>
          <p:cNvPr id="8" name="Rectangle 7">
            <a:extLst>
              <a:ext uri="{FF2B5EF4-FFF2-40B4-BE49-F238E27FC236}">
                <a16:creationId xmlns:a16="http://schemas.microsoft.com/office/drawing/2014/main" id="{9343E7CD-90B7-4DA7-A04A-106447A4D6D8}"/>
              </a:ext>
            </a:extLst>
          </p:cNvPr>
          <p:cNvSpPr/>
          <p:nvPr/>
        </p:nvSpPr>
        <p:spPr>
          <a:xfrm>
            <a:off x="7070035"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err="1">
                <a:solidFill>
                  <a:sysClr val="windowText" lastClr="000000"/>
                </a:solidFill>
              </a:rPr>
              <a:t>Clai</a:t>
            </a:r>
            <a:endParaRPr lang="fr-FR" sz="2800" dirty="0">
              <a:solidFill>
                <a:sysClr val="windowText" lastClr="000000"/>
              </a:solidFill>
            </a:endParaRPr>
          </a:p>
        </p:txBody>
      </p:sp>
      <p:sp>
        <p:nvSpPr>
          <p:cNvPr id="9" name="Rectangle 8">
            <a:extLst>
              <a:ext uri="{FF2B5EF4-FFF2-40B4-BE49-F238E27FC236}">
                <a16:creationId xmlns:a16="http://schemas.microsoft.com/office/drawing/2014/main" id="{A430B617-2A03-46CB-BF29-821B6C9E60E5}"/>
              </a:ext>
            </a:extLst>
          </p:cNvPr>
          <p:cNvSpPr/>
          <p:nvPr/>
        </p:nvSpPr>
        <p:spPr>
          <a:xfrm>
            <a:off x="7070034" y="517641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Clé</a:t>
            </a:r>
          </a:p>
        </p:txBody>
      </p:sp>
      <p:sp>
        <p:nvSpPr>
          <p:cNvPr id="14" name="Rectangle 13">
            <a:extLst>
              <a:ext uri="{FF2B5EF4-FFF2-40B4-BE49-F238E27FC236}">
                <a16:creationId xmlns:a16="http://schemas.microsoft.com/office/drawing/2014/main" id="{345B6807-D350-4A02-94B9-926F8B4CF510}"/>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10A2466-FC36-4E0F-B0F2-A2BB922E733D}"/>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7E7F2209-8244-4E72-A5D8-42E87AF3579D}"/>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1D185FA-BA1B-4805-B109-FA1C447BF515}"/>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20" name="Image 19">
            <a:extLst>
              <a:ext uri="{FF2B5EF4-FFF2-40B4-BE49-F238E27FC236}">
                <a16:creationId xmlns:a16="http://schemas.microsoft.com/office/drawing/2014/main" id="{D8635E20-20F6-4E3B-909A-38929AEB24C7}"/>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1" name="Image 20">
            <a:extLst>
              <a:ext uri="{FF2B5EF4-FFF2-40B4-BE49-F238E27FC236}">
                <a16:creationId xmlns:a16="http://schemas.microsoft.com/office/drawing/2014/main" id="{48A09907-5D39-46AC-850D-F5E70771888F}"/>
              </a:ext>
            </a:extLst>
          </p:cNvPr>
          <p:cNvPicPr>
            <a:picLocks noChangeAspect="1"/>
          </p:cNvPicPr>
          <p:nvPr/>
        </p:nvPicPr>
        <p:blipFill rotWithShape="1">
          <a:blip r:embed="rId5"/>
          <a:srcRect r="8277" b="7156"/>
          <a:stretch/>
        </p:blipFill>
        <p:spPr>
          <a:xfrm>
            <a:off x="7704063" y="-2225969"/>
            <a:ext cx="4446287" cy="6367260"/>
          </a:xfrm>
          <a:prstGeom prst="rect">
            <a:avLst/>
          </a:prstGeom>
        </p:spPr>
      </p:pic>
      <p:sp>
        <p:nvSpPr>
          <p:cNvPr id="22" name="ZoneTexte 21">
            <a:extLst>
              <a:ext uri="{FF2B5EF4-FFF2-40B4-BE49-F238E27FC236}">
                <a16:creationId xmlns:a16="http://schemas.microsoft.com/office/drawing/2014/main" id="{10E697D2-D25E-4681-A15C-171FF619A084}"/>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pic>
        <p:nvPicPr>
          <p:cNvPr id="10" name="Image 9">
            <a:extLst>
              <a:ext uri="{FF2B5EF4-FFF2-40B4-BE49-F238E27FC236}">
                <a16:creationId xmlns:a16="http://schemas.microsoft.com/office/drawing/2014/main" id="{506738E3-F0DB-4815-970A-051AB71C6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411" y="1814286"/>
            <a:ext cx="2007980" cy="2007980"/>
          </a:xfrm>
          <a:prstGeom prst="rect">
            <a:avLst/>
          </a:prstGeom>
        </p:spPr>
      </p:pic>
    </p:spTree>
    <p:extLst>
      <p:ext uri="{BB962C8B-B14F-4D97-AF65-F5344CB8AC3E}">
        <p14:creationId xmlns:p14="http://schemas.microsoft.com/office/powerpoint/2010/main" val="152072308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11732" y="5874514"/>
            <a:ext cx="11091864" cy="580886"/>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4" name="Image 23">
            <a:extLst>
              <a:ext uri="{FF2B5EF4-FFF2-40B4-BE49-F238E27FC236}">
                <a16:creationId xmlns:a16="http://schemas.microsoft.com/office/drawing/2014/main" id="{CBC5E0B9-8232-4397-9E47-DD4E4DB0D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a:ln>
            <a:solidFill>
              <a:schemeClr val="tx1"/>
            </a:solidFill>
          </a:ln>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7" name="Rectangle 6">
            <a:extLst>
              <a:ext uri="{FF2B5EF4-FFF2-40B4-BE49-F238E27FC236}">
                <a16:creationId xmlns:a16="http://schemas.microsoft.com/office/drawing/2014/main" id="{CDC5C4E6-8326-4397-AA7E-6B42B6CAFB21}"/>
              </a:ext>
            </a:extLst>
          </p:cNvPr>
          <p:cNvSpPr/>
          <p:nvPr/>
        </p:nvSpPr>
        <p:spPr>
          <a:xfrm>
            <a:off x="2610679" y="4399722"/>
            <a:ext cx="3485321"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Réponse 1 </a:t>
            </a:r>
          </a:p>
        </p:txBody>
      </p:sp>
      <p:sp>
        <p:nvSpPr>
          <p:cNvPr id="9" name="Rectangle 8">
            <a:extLst>
              <a:ext uri="{FF2B5EF4-FFF2-40B4-BE49-F238E27FC236}">
                <a16:creationId xmlns:a16="http://schemas.microsoft.com/office/drawing/2014/main" id="{746339A4-6C29-4AB3-86A3-FA0C56A0C114}"/>
              </a:ext>
            </a:extLst>
          </p:cNvPr>
          <p:cNvSpPr/>
          <p:nvPr/>
        </p:nvSpPr>
        <p:spPr>
          <a:xfrm>
            <a:off x="2610678" y="5176412"/>
            <a:ext cx="3485321"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Réponse 2 </a:t>
            </a:r>
          </a:p>
        </p:txBody>
      </p:sp>
      <p:sp>
        <p:nvSpPr>
          <p:cNvPr id="10" name="Rectangle 9">
            <a:extLst>
              <a:ext uri="{FF2B5EF4-FFF2-40B4-BE49-F238E27FC236}">
                <a16:creationId xmlns:a16="http://schemas.microsoft.com/office/drawing/2014/main" id="{8EBC1BB7-4B91-4EFE-825C-DBB01E78077F}"/>
              </a:ext>
            </a:extLst>
          </p:cNvPr>
          <p:cNvSpPr/>
          <p:nvPr/>
        </p:nvSpPr>
        <p:spPr>
          <a:xfrm>
            <a:off x="7070035" y="4399722"/>
            <a:ext cx="3485321"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Réponse 3 </a:t>
            </a:r>
          </a:p>
        </p:txBody>
      </p:sp>
      <p:sp>
        <p:nvSpPr>
          <p:cNvPr id="11" name="Rectangle 10">
            <a:extLst>
              <a:ext uri="{FF2B5EF4-FFF2-40B4-BE49-F238E27FC236}">
                <a16:creationId xmlns:a16="http://schemas.microsoft.com/office/drawing/2014/main" id="{7B6C8BE1-2E20-44DA-8BD0-D8FA3E2618A1}"/>
              </a:ext>
            </a:extLst>
          </p:cNvPr>
          <p:cNvSpPr/>
          <p:nvPr/>
        </p:nvSpPr>
        <p:spPr>
          <a:xfrm>
            <a:off x="7070035" y="5168288"/>
            <a:ext cx="3485321"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Réponse 4 </a:t>
            </a:r>
          </a:p>
        </p:txBody>
      </p:sp>
      <p:sp>
        <p:nvSpPr>
          <p:cNvPr id="15" name="Rectangle 14">
            <a:extLst>
              <a:ext uri="{FF2B5EF4-FFF2-40B4-BE49-F238E27FC236}">
                <a16:creationId xmlns:a16="http://schemas.microsoft.com/office/drawing/2014/main" id="{6B42CF38-BF25-4343-B88F-C8CE86CAE7B4}"/>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F540E46-5457-4736-B42F-138F61580FA7}"/>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Image 29">
            <a:extLst>
              <a:ext uri="{FF2B5EF4-FFF2-40B4-BE49-F238E27FC236}">
                <a16:creationId xmlns:a16="http://schemas.microsoft.com/office/drawing/2014/main" id="{1D3BD6C1-21F0-46A9-A28E-4BD0BF522971}"/>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
        <p:nvSpPr>
          <p:cNvPr id="23" name="Rectangle : coins arrondis 22">
            <a:extLst>
              <a:ext uri="{FF2B5EF4-FFF2-40B4-BE49-F238E27FC236}">
                <a16:creationId xmlns:a16="http://schemas.microsoft.com/office/drawing/2014/main" id="{8A266864-7B75-45B7-B5D1-3B98EE094421}"/>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23493A0D-868F-4D65-9230-A9862BF3A207}"/>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31" name="Image 30">
            <a:extLst>
              <a:ext uri="{FF2B5EF4-FFF2-40B4-BE49-F238E27FC236}">
                <a16:creationId xmlns:a16="http://schemas.microsoft.com/office/drawing/2014/main" id="{C251D1F3-3DB5-483F-B4F4-2E235C576A6F}"/>
              </a:ext>
            </a:extLst>
          </p:cNvPr>
          <p:cNvPicPr>
            <a:picLocks noChangeAspect="1"/>
          </p:cNvPicPr>
          <p:nvPr/>
        </p:nvPicPr>
        <p:blipFill rotWithShape="1">
          <a:blip r:embed="rId5"/>
          <a:srcRect r="8277" b="7156"/>
          <a:stretch/>
        </p:blipFill>
        <p:spPr>
          <a:xfrm>
            <a:off x="7704063" y="-2225969"/>
            <a:ext cx="4446287" cy="6367260"/>
          </a:xfrm>
          <a:prstGeom prst="rect">
            <a:avLst/>
          </a:prstGeom>
        </p:spPr>
      </p:pic>
      <p:sp>
        <p:nvSpPr>
          <p:cNvPr id="32" name="ZoneTexte 31">
            <a:extLst>
              <a:ext uri="{FF2B5EF4-FFF2-40B4-BE49-F238E27FC236}">
                <a16:creationId xmlns:a16="http://schemas.microsoft.com/office/drawing/2014/main" id="{4EDF579E-AF45-4497-AB51-CD1772229F88}"/>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sp>
        <p:nvSpPr>
          <p:cNvPr id="21" name="Rectangle 20">
            <a:extLst>
              <a:ext uri="{FF2B5EF4-FFF2-40B4-BE49-F238E27FC236}">
                <a16:creationId xmlns:a16="http://schemas.microsoft.com/office/drawing/2014/main" id="{83F92D07-939B-4011-86A4-91567ACE4F1A}"/>
              </a:ext>
            </a:extLst>
          </p:cNvPr>
          <p:cNvSpPr/>
          <p:nvPr/>
        </p:nvSpPr>
        <p:spPr>
          <a:xfrm>
            <a:off x="2610679"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Clèf</a:t>
            </a:r>
            <a:endParaRPr lang="fr-FR" sz="2800" dirty="0">
              <a:solidFill>
                <a:sysClr val="windowText" lastClr="000000"/>
              </a:solidFill>
            </a:endParaRPr>
          </a:p>
        </p:txBody>
      </p:sp>
      <p:sp>
        <p:nvSpPr>
          <p:cNvPr id="22" name="Rectangle 21">
            <a:extLst>
              <a:ext uri="{FF2B5EF4-FFF2-40B4-BE49-F238E27FC236}">
                <a16:creationId xmlns:a16="http://schemas.microsoft.com/office/drawing/2014/main" id="{9687336D-C77A-43D2-8090-FB22828FDF51}"/>
              </a:ext>
            </a:extLst>
          </p:cNvPr>
          <p:cNvSpPr/>
          <p:nvPr/>
        </p:nvSpPr>
        <p:spPr>
          <a:xfrm>
            <a:off x="2610678" y="5163160"/>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Clef</a:t>
            </a:r>
          </a:p>
        </p:txBody>
      </p:sp>
      <p:sp>
        <p:nvSpPr>
          <p:cNvPr id="25" name="Rectangle 24">
            <a:extLst>
              <a:ext uri="{FF2B5EF4-FFF2-40B4-BE49-F238E27FC236}">
                <a16:creationId xmlns:a16="http://schemas.microsoft.com/office/drawing/2014/main" id="{D262E09E-879A-430C-BB19-DC6348D5F524}"/>
              </a:ext>
            </a:extLst>
          </p:cNvPr>
          <p:cNvSpPr/>
          <p:nvPr/>
        </p:nvSpPr>
        <p:spPr>
          <a:xfrm>
            <a:off x="7070035"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err="1">
                <a:solidFill>
                  <a:sysClr val="windowText" lastClr="000000"/>
                </a:solidFill>
              </a:rPr>
              <a:t>Clai</a:t>
            </a:r>
            <a:endParaRPr lang="fr-FR" sz="2800" dirty="0">
              <a:solidFill>
                <a:sysClr val="windowText" lastClr="000000"/>
              </a:solidFill>
            </a:endParaRPr>
          </a:p>
        </p:txBody>
      </p:sp>
      <p:sp>
        <p:nvSpPr>
          <p:cNvPr id="26" name="Rectangle 25">
            <a:extLst>
              <a:ext uri="{FF2B5EF4-FFF2-40B4-BE49-F238E27FC236}">
                <a16:creationId xmlns:a16="http://schemas.microsoft.com/office/drawing/2014/main" id="{7AD556B0-1948-4977-B0C5-D1AD29FC2AF9}"/>
              </a:ext>
            </a:extLst>
          </p:cNvPr>
          <p:cNvSpPr/>
          <p:nvPr/>
        </p:nvSpPr>
        <p:spPr>
          <a:xfrm>
            <a:off x="7070034" y="517641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Clé</a:t>
            </a:r>
          </a:p>
        </p:txBody>
      </p:sp>
      <p:pic>
        <p:nvPicPr>
          <p:cNvPr id="28" name="Image 27">
            <a:extLst>
              <a:ext uri="{FF2B5EF4-FFF2-40B4-BE49-F238E27FC236}">
                <a16:creationId xmlns:a16="http://schemas.microsoft.com/office/drawing/2014/main" id="{73CCFF77-A701-4B23-B2E7-352EFEB02E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411" y="1814286"/>
            <a:ext cx="2007980" cy="2007980"/>
          </a:xfrm>
          <a:prstGeom prst="rect">
            <a:avLst/>
          </a:prstGeom>
        </p:spPr>
      </p:pic>
    </p:spTree>
    <p:extLst>
      <p:ext uri="{BB962C8B-B14F-4D97-AF65-F5344CB8AC3E}">
        <p14:creationId xmlns:p14="http://schemas.microsoft.com/office/powerpoint/2010/main" val="38015978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8"/>
                                        </p:tgtEl>
                                        <p:attrNameLst>
                                          <p:attrName>r</p:attrName>
                                        </p:attrNameLst>
                                      </p:cBhvr>
                                    </p:animRot>
                                  </p:childTnLst>
                                </p:cTn>
                              </p:par>
                              <p:par>
                                <p:cTn id="7" presetID="42" presetClass="path" presetSubtype="0" accel="50000" decel="50000" fill="hold" grpId="0" nodeType="withEffect">
                                  <p:stCondLst>
                                    <p:cond delay="0"/>
                                  </p:stCondLst>
                                  <p:childTnLst>
                                    <p:animMotion origin="layout" path="M -4.16667E-6 1.11111E-6 L 0.90691 -0.00208 " pathEditMode="fixed" rAng="0" ptsTypes="AA">
                                      <p:cBhvr>
                                        <p:cTn id="8" dur="20000" fill="hold"/>
                                        <p:tgtEl>
                                          <p:spTgt spid="6"/>
                                        </p:tgtEl>
                                        <p:attrNameLst>
                                          <p:attrName>ppt_x</p:attrName>
                                          <p:attrName>ppt_y</p:attrName>
                                        </p:attrNameLst>
                                      </p:cBhvr>
                                      <p:rCtr x="453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7B659EC-22B1-4A84-9637-FDE3AC085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7"/>
            <a:ext cx="12131676" cy="6858000"/>
          </a:xfrm>
          <a:prstGeom prst="rect">
            <a:avLst/>
          </a:prstGeom>
        </p:spPr>
      </p:pic>
      <p:sp>
        <p:nvSpPr>
          <p:cNvPr id="8" name="Rectangle 7">
            <a:extLst>
              <a:ext uri="{FF2B5EF4-FFF2-40B4-BE49-F238E27FC236}">
                <a16:creationId xmlns:a16="http://schemas.microsoft.com/office/drawing/2014/main" id="{50DAAAE4-C64C-4870-BB3C-0C7346FEA353}"/>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39A5003-FE5C-4B45-BA7C-A25648E85A9E}"/>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B9D10B48-F005-4267-9462-828A2D0A9A53}"/>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
        <p:nvSpPr>
          <p:cNvPr id="29" name="Rectangle : coins arrondis 28">
            <a:extLst>
              <a:ext uri="{FF2B5EF4-FFF2-40B4-BE49-F238E27FC236}">
                <a16:creationId xmlns:a16="http://schemas.microsoft.com/office/drawing/2014/main" id="{0734D90B-8AFB-4133-9B17-FF18C143C408}"/>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DF410670-2ED9-494A-B3E5-8D42A771E846}"/>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31" name="Image 30">
            <a:extLst>
              <a:ext uri="{FF2B5EF4-FFF2-40B4-BE49-F238E27FC236}">
                <a16:creationId xmlns:a16="http://schemas.microsoft.com/office/drawing/2014/main" id="{10F2EFC4-85FA-49B4-9640-92B0FEE08139}"/>
              </a:ext>
            </a:extLst>
          </p:cNvPr>
          <p:cNvPicPr>
            <a:picLocks noChangeAspect="1"/>
          </p:cNvPicPr>
          <p:nvPr/>
        </p:nvPicPr>
        <p:blipFill rotWithShape="1">
          <a:blip r:embed="rId4"/>
          <a:srcRect r="8277" b="7156"/>
          <a:stretch/>
        </p:blipFill>
        <p:spPr>
          <a:xfrm>
            <a:off x="7704063" y="-2225969"/>
            <a:ext cx="4446287" cy="6367260"/>
          </a:xfrm>
          <a:prstGeom prst="rect">
            <a:avLst/>
          </a:prstGeom>
        </p:spPr>
      </p:pic>
      <p:sp>
        <p:nvSpPr>
          <p:cNvPr id="32" name="ZoneTexte 31">
            <a:extLst>
              <a:ext uri="{FF2B5EF4-FFF2-40B4-BE49-F238E27FC236}">
                <a16:creationId xmlns:a16="http://schemas.microsoft.com/office/drawing/2014/main" id="{D78B425C-52DF-40D6-B282-85075F432062}"/>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sp>
        <p:nvSpPr>
          <p:cNvPr id="12" name="Rectangle 11">
            <a:extLst>
              <a:ext uri="{FF2B5EF4-FFF2-40B4-BE49-F238E27FC236}">
                <a16:creationId xmlns:a16="http://schemas.microsoft.com/office/drawing/2014/main" id="{F5BC1A0E-7F76-4D11-8B67-2919CA65A6A6}"/>
              </a:ext>
            </a:extLst>
          </p:cNvPr>
          <p:cNvSpPr/>
          <p:nvPr/>
        </p:nvSpPr>
        <p:spPr>
          <a:xfrm>
            <a:off x="2610678" y="5163160"/>
            <a:ext cx="3485321" cy="6350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Clef</a:t>
            </a:r>
          </a:p>
        </p:txBody>
      </p:sp>
      <p:sp>
        <p:nvSpPr>
          <p:cNvPr id="13" name="Rectangle 12">
            <a:extLst>
              <a:ext uri="{FF2B5EF4-FFF2-40B4-BE49-F238E27FC236}">
                <a16:creationId xmlns:a16="http://schemas.microsoft.com/office/drawing/2014/main" id="{6517BFA4-A255-4BC9-BCC6-9D3E798D4971}"/>
              </a:ext>
            </a:extLst>
          </p:cNvPr>
          <p:cNvSpPr/>
          <p:nvPr/>
        </p:nvSpPr>
        <p:spPr>
          <a:xfrm>
            <a:off x="7070034" y="5176412"/>
            <a:ext cx="3485321" cy="6350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Clé</a:t>
            </a:r>
          </a:p>
        </p:txBody>
      </p:sp>
      <p:sp>
        <p:nvSpPr>
          <p:cNvPr id="14" name="ZoneTexte 13">
            <a:extLst>
              <a:ext uri="{FF2B5EF4-FFF2-40B4-BE49-F238E27FC236}">
                <a16:creationId xmlns:a16="http://schemas.microsoft.com/office/drawing/2014/main" id="{5EF8172C-A906-4DF0-834C-FE653C6900B2}"/>
              </a:ext>
            </a:extLst>
          </p:cNvPr>
          <p:cNvSpPr txBox="1"/>
          <p:nvPr/>
        </p:nvSpPr>
        <p:spPr>
          <a:xfrm>
            <a:off x="4878176" y="4212004"/>
            <a:ext cx="3432313" cy="461665"/>
          </a:xfrm>
          <a:prstGeom prst="rect">
            <a:avLst/>
          </a:prstGeom>
          <a:noFill/>
        </p:spPr>
        <p:txBody>
          <a:bodyPr wrap="square" rtlCol="0">
            <a:spAutoFit/>
          </a:bodyPr>
          <a:lstStyle/>
          <a:p>
            <a:pPr algn="ctr"/>
            <a:r>
              <a:rPr lang="fr-FR" sz="2400" i="1" u="sng" dirty="0"/>
              <a:t>Les deux sont correctes !</a:t>
            </a:r>
          </a:p>
        </p:txBody>
      </p:sp>
      <p:pic>
        <p:nvPicPr>
          <p:cNvPr id="16" name="Image 15">
            <a:extLst>
              <a:ext uri="{FF2B5EF4-FFF2-40B4-BE49-F238E27FC236}">
                <a16:creationId xmlns:a16="http://schemas.microsoft.com/office/drawing/2014/main" id="{C0818365-5F4E-476D-9150-6526FC0AA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411" y="1814286"/>
            <a:ext cx="2007980" cy="2007980"/>
          </a:xfrm>
          <a:prstGeom prst="rect">
            <a:avLst/>
          </a:prstGeom>
        </p:spPr>
      </p:pic>
    </p:spTree>
    <p:extLst>
      <p:ext uri="{BB962C8B-B14F-4D97-AF65-F5344CB8AC3E}">
        <p14:creationId xmlns:p14="http://schemas.microsoft.com/office/powerpoint/2010/main" val="2109307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527050" y="5873751"/>
            <a:ext cx="11254133" cy="635000"/>
          </a:xfrm>
          <a:prstGeom prst="rect">
            <a:avLst/>
          </a:prstGeom>
          <a:solidFill>
            <a:srgbClr val="297DE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7" name="Image 16">
            <a:extLst>
              <a:ext uri="{FF2B5EF4-FFF2-40B4-BE49-F238E27FC236}">
                <a16:creationId xmlns:a16="http://schemas.microsoft.com/office/drawing/2014/main" id="{14DA9A57-FE6A-410E-9507-19F7880C4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11" name="Image 10">
            <a:extLst>
              <a:ext uri="{FF2B5EF4-FFF2-40B4-BE49-F238E27FC236}">
                <a16:creationId xmlns:a16="http://schemas.microsoft.com/office/drawing/2014/main" id="{6581C9B1-3AEA-49EF-83BC-95A6A193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3" name="Rectangle 2">
            <a:extLst>
              <a:ext uri="{FF2B5EF4-FFF2-40B4-BE49-F238E27FC236}">
                <a16:creationId xmlns:a16="http://schemas.microsoft.com/office/drawing/2014/main" id="{B3352A11-B51B-40CA-B121-E1BA532E50FE}"/>
              </a:ext>
            </a:extLst>
          </p:cNvPr>
          <p:cNvSpPr/>
          <p:nvPr/>
        </p:nvSpPr>
        <p:spPr>
          <a:xfrm>
            <a:off x="2610679"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Philosofie</a:t>
            </a:r>
            <a:endParaRPr lang="fr-FR" sz="2800" dirty="0">
              <a:solidFill>
                <a:sysClr val="windowText" lastClr="000000"/>
              </a:solidFill>
            </a:endParaRPr>
          </a:p>
        </p:txBody>
      </p:sp>
      <p:sp>
        <p:nvSpPr>
          <p:cNvPr id="7" name="Rectangle 6">
            <a:extLst>
              <a:ext uri="{FF2B5EF4-FFF2-40B4-BE49-F238E27FC236}">
                <a16:creationId xmlns:a16="http://schemas.microsoft.com/office/drawing/2014/main" id="{76669DF3-6751-4196-9D71-56F41AE1AD2D}"/>
              </a:ext>
            </a:extLst>
          </p:cNvPr>
          <p:cNvSpPr/>
          <p:nvPr/>
        </p:nvSpPr>
        <p:spPr>
          <a:xfrm>
            <a:off x="2610678" y="5163160"/>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Philosauphie</a:t>
            </a:r>
            <a:endParaRPr lang="fr-FR" sz="2800" dirty="0">
              <a:solidFill>
                <a:sysClr val="windowText" lastClr="000000"/>
              </a:solidFill>
            </a:endParaRPr>
          </a:p>
        </p:txBody>
      </p:sp>
      <p:sp>
        <p:nvSpPr>
          <p:cNvPr id="8" name="Rectangle 7">
            <a:extLst>
              <a:ext uri="{FF2B5EF4-FFF2-40B4-BE49-F238E27FC236}">
                <a16:creationId xmlns:a16="http://schemas.microsoft.com/office/drawing/2014/main" id="{9343E7CD-90B7-4DA7-A04A-106447A4D6D8}"/>
              </a:ext>
            </a:extLst>
          </p:cNvPr>
          <p:cNvSpPr/>
          <p:nvPr/>
        </p:nvSpPr>
        <p:spPr>
          <a:xfrm>
            <a:off x="7070035"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a:solidFill>
                  <a:sysClr val="windowText" lastClr="000000"/>
                </a:solidFill>
              </a:rPr>
              <a:t>Philosophie</a:t>
            </a:r>
          </a:p>
        </p:txBody>
      </p:sp>
      <p:sp>
        <p:nvSpPr>
          <p:cNvPr id="9" name="Rectangle 8">
            <a:extLst>
              <a:ext uri="{FF2B5EF4-FFF2-40B4-BE49-F238E27FC236}">
                <a16:creationId xmlns:a16="http://schemas.microsoft.com/office/drawing/2014/main" id="{A430B617-2A03-46CB-BF29-821B6C9E60E5}"/>
              </a:ext>
            </a:extLst>
          </p:cNvPr>
          <p:cNvSpPr/>
          <p:nvPr/>
        </p:nvSpPr>
        <p:spPr>
          <a:xfrm>
            <a:off x="7070034" y="517641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Filosophie</a:t>
            </a:r>
            <a:endParaRPr lang="fr-FR" sz="2800" dirty="0">
              <a:solidFill>
                <a:sysClr val="windowText" lastClr="000000"/>
              </a:solidFill>
            </a:endParaRPr>
          </a:p>
        </p:txBody>
      </p:sp>
      <p:sp>
        <p:nvSpPr>
          <p:cNvPr id="14" name="Rectangle 13">
            <a:extLst>
              <a:ext uri="{FF2B5EF4-FFF2-40B4-BE49-F238E27FC236}">
                <a16:creationId xmlns:a16="http://schemas.microsoft.com/office/drawing/2014/main" id="{345B6807-D350-4A02-94B9-926F8B4CF510}"/>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10A2466-FC36-4E0F-B0F2-A2BB922E733D}"/>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7E7F2209-8244-4E72-A5D8-42E87AF3579D}"/>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1D185FA-BA1B-4805-B109-FA1C447BF515}"/>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20" name="Image 19">
            <a:extLst>
              <a:ext uri="{FF2B5EF4-FFF2-40B4-BE49-F238E27FC236}">
                <a16:creationId xmlns:a16="http://schemas.microsoft.com/office/drawing/2014/main" id="{D8635E20-20F6-4E3B-909A-38929AEB24C7}"/>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1" name="Image 20">
            <a:extLst>
              <a:ext uri="{FF2B5EF4-FFF2-40B4-BE49-F238E27FC236}">
                <a16:creationId xmlns:a16="http://schemas.microsoft.com/office/drawing/2014/main" id="{48A09907-5D39-46AC-850D-F5E70771888F}"/>
              </a:ext>
            </a:extLst>
          </p:cNvPr>
          <p:cNvPicPr>
            <a:picLocks noChangeAspect="1"/>
          </p:cNvPicPr>
          <p:nvPr/>
        </p:nvPicPr>
        <p:blipFill rotWithShape="1">
          <a:blip r:embed="rId5"/>
          <a:srcRect r="8277" b="7156"/>
          <a:stretch/>
        </p:blipFill>
        <p:spPr>
          <a:xfrm>
            <a:off x="7704063" y="-2225969"/>
            <a:ext cx="4446287" cy="6367260"/>
          </a:xfrm>
          <a:prstGeom prst="rect">
            <a:avLst/>
          </a:prstGeom>
        </p:spPr>
      </p:pic>
      <p:sp>
        <p:nvSpPr>
          <p:cNvPr id="22" name="ZoneTexte 21">
            <a:extLst>
              <a:ext uri="{FF2B5EF4-FFF2-40B4-BE49-F238E27FC236}">
                <a16:creationId xmlns:a16="http://schemas.microsoft.com/office/drawing/2014/main" id="{10E697D2-D25E-4681-A15C-171FF619A084}"/>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pic>
        <p:nvPicPr>
          <p:cNvPr id="4" name="Image 3">
            <a:extLst>
              <a:ext uri="{FF2B5EF4-FFF2-40B4-BE49-F238E27FC236}">
                <a16:creationId xmlns:a16="http://schemas.microsoft.com/office/drawing/2014/main" id="{194C7C3F-64CA-4E19-998D-37252A4B3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8374" y="1757576"/>
            <a:ext cx="1907475" cy="1907475"/>
          </a:xfrm>
          <a:prstGeom prst="rect">
            <a:avLst/>
          </a:prstGeom>
        </p:spPr>
      </p:pic>
    </p:spTree>
    <p:extLst>
      <p:ext uri="{BB962C8B-B14F-4D97-AF65-F5344CB8AC3E}">
        <p14:creationId xmlns:p14="http://schemas.microsoft.com/office/powerpoint/2010/main" val="17402311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11732" y="5874514"/>
            <a:ext cx="11091864" cy="580886"/>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4" name="Image 23">
            <a:extLst>
              <a:ext uri="{FF2B5EF4-FFF2-40B4-BE49-F238E27FC236}">
                <a16:creationId xmlns:a16="http://schemas.microsoft.com/office/drawing/2014/main" id="{CBC5E0B9-8232-4397-9E47-DD4E4DB0D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a:ln>
            <a:solidFill>
              <a:schemeClr val="tx1"/>
            </a:solidFill>
          </a:ln>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15" name="Rectangle 14">
            <a:extLst>
              <a:ext uri="{FF2B5EF4-FFF2-40B4-BE49-F238E27FC236}">
                <a16:creationId xmlns:a16="http://schemas.microsoft.com/office/drawing/2014/main" id="{6B42CF38-BF25-4343-B88F-C8CE86CAE7B4}"/>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F540E46-5457-4736-B42F-138F61580FA7}"/>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Image 29">
            <a:extLst>
              <a:ext uri="{FF2B5EF4-FFF2-40B4-BE49-F238E27FC236}">
                <a16:creationId xmlns:a16="http://schemas.microsoft.com/office/drawing/2014/main" id="{1D3BD6C1-21F0-46A9-A28E-4BD0BF522971}"/>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
        <p:nvSpPr>
          <p:cNvPr id="23" name="Rectangle : coins arrondis 22">
            <a:extLst>
              <a:ext uri="{FF2B5EF4-FFF2-40B4-BE49-F238E27FC236}">
                <a16:creationId xmlns:a16="http://schemas.microsoft.com/office/drawing/2014/main" id="{8A266864-7B75-45B7-B5D1-3B98EE094421}"/>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23493A0D-868F-4D65-9230-A9862BF3A207}"/>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31" name="Image 30">
            <a:extLst>
              <a:ext uri="{FF2B5EF4-FFF2-40B4-BE49-F238E27FC236}">
                <a16:creationId xmlns:a16="http://schemas.microsoft.com/office/drawing/2014/main" id="{C251D1F3-3DB5-483F-B4F4-2E235C576A6F}"/>
              </a:ext>
            </a:extLst>
          </p:cNvPr>
          <p:cNvPicPr>
            <a:picLocks noChangeAspect="1"/>
          </p:cNvPicPr>
          <p:nvPr/>
        </p:nvPicPr>
        <p:blipFill rotWithShape="1">
          <a:blip r:embed="rId5"/>
          <a:srcRect r="8277" b="7156"/>
          <a:stretch/>
        </p:blipFill>
        <p:spPr>
          <a:xfrm>
            <a:off x="7704063" y="-2225969"/>
            <a:ext cx="4446287" cy="6367260"/>
          </a:xfrm>
          <a:prstGeom prst="rect">
            <a:avLst/>
          </a:prstGeom>
        </p:spPr>
      </p:pic>
      <p:sp>
        <p:nvSpPr>
          <p:cNvPr id="32" name="ZoneTexte 31">
            <a:extLst>
              <a:ext uri="{FF2B5EF4-FFF2-40B4-BE49-F238E27FC236}">
                <a16:creationId xmlns:a16="http://schemas.microsoft.com/office/drawing/2014/main" id="{4EDF579E-AF45-4497-AB51-CD1772229F88}"/>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sp>
        <p:nvSpPr>
          <p:cNvPr id="29" name="Rectangle 28">
            <a:extLst>
              <a:ext uri="{FF2B5EF4-FFF2-40B4-BE49-F238E27FC236}">
                <a16:creationId xmlns:a16="http://schemas.microsoft.com/office/drawing/2014/main" id="{9F88034B-EAC5-4B2A-9EDD-AAC5B36412F4}"/>
              </a:ext>
            </a:extLst>
          </p:cNvPr>
          <p:cNvSpPr/>
          <p:nvPr/>
        </p:nvSpPr>
        <p:spPr>
          <a:xfrm>
            <a:off x="2610679"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Philosofie</a:t>
            </a:r>
            <a:endParaRPr lang="fr-FR" sz="2800" dirty="0">
              <a:solidFill>
                <a:sysClr val="windowText" lastClr="000000"/>
              </a:solidFill>
            </a:endParaRPr>
          </a:p>
        </p:txBody>
      </p:sp>
      <p:sp>
        <p:nvSpPr>
          <p:cNvPr id="33" name="Rectangle 32">
            <a:extLst>
              <a:ext uri="{FF2B5EF4-FFF2-40B4-BE49-F238E27FC236}">
                <a16:creationId xmlns:a16="http://schemas.microsoft.com/office/drawing/2014/main" id="{6B33E87A-482D-4C69-A91B-71BF52D618ED}"/>
              </a:ext>
            </a:extLst>
          </p:cNvPr>
          <p:cNvSpPr/>
          <p:nvPr/>
        </p:nvSpPr>
        <p:spPr>
          <a:xfrm>
            <a:off x="2610678" y="5163160"/>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Philosauphie</a:t>
            </a:r>
            <a:endParaRPr lang="fr-FR" sz="2800" dirty="0">
              <a:solidFill>
                <a:sysClr val="windowText" lastClr="000000"/>
              </a:solidFill>
            </a:endParaRPr>
          </a:p>
        </p:txBody>
      </p:sp>
      <p:sp>
        <p:nvSpPr>
          <p:cNvPr id="34" name="Rectangle 33">
            <a:extLst>
              <a:ext uri="{FF2B5EF4-FFF2-40B4-BE49-F238E27FC236}">
                <a16:creationId xmlns:a16="http://schemas.microsoft.com/office/drawing/2014/main" id="{F240E1FC-770F-4498-85E1-B0CA7C966ACC}"/>
              </a:ext>
            </a:extLst>
          </p:cNvPr>
          <p:cNvSpPr/>
          <p:nvPr/>
        </p:nvSpPr>
        <p:spPr>
          <a:xfrm>
            <a:off x="7070035"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a:solidFill>
                  <a:sysClr val="windowText" lastClr="000000"/>
                </a:solidFill>
              </a:rPr>
              <a:t>Philosophie</a:t>
            </a:r>
          </a:p>
        </p:txBody>
      </p:sp>
      <p:sp>
        <p:nvSpPr>
          <p:cNvPr id="35" name="Rectangle 34">
            <a:extLst>
              <a:ext uri="{FF2B5EF4-FFF2-40B4-BE49-F238E27FC236}">
                <a16:creationId xmlns:a16="http://schemas.microsoft.com/office/drawing/2014/main" id="{BAC33DE9-39E7-4EE8-8954-A7D0EFB9BB8B}"/>
              </a:ext>
            </a:extLst>
          </p:cNvPr>
          <p:cNvSpPr/>
          <p:nvPr/>
        </p:nvSpPr>
        <p:spPr>
          <a:xfrm>
            <a:off x="7070034" y="517641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Filosophie</a:t>
            </a:r>
            <a:endParaRPr lang="fr-FR" sz="2800" dirty="0">
              <a:solidFill>
                <a:sysClr val="windowText" lastClr="000000"/>
              </a:solidFill>
            </a:endParaRPr>
          </a:p>
        </p:txBody>
      </p:sp>
      <p:pic>
        <p:nvPicPr>
          <p:cNvPr id="36" name="Image 35">
            <a:extLst>
              <a:ext uri="{FF2B5EF4-FFF2-40B4-BE49-F238E27FC236}">
                <a16:creationId xmlns:a16="http://schemas.microsoft.com/office/drawing/2014/main" id="{18F9003B-8D3E-4AD9-8FB6-C5CD19EABB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8374" y="1757576"/>
            <a:ext cx="1907475" cy="1907475"/>
          </a:xfrm>
          <a:prstGeom prst="rect">
            <a:avLst/>
          </a:prstGeom>
        </p:spPr>
      </p:pic>
    </p:spTree>
    <p:extLst>
      <p:ext uri="{BB962C8B-B14F-4D97-AF65-F5344CB8AC3E}">
        <p14:creationId xmlns:p14="http://schemas.microsoft.com/office/powerpoint/2010/main" val="222996990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8"/>
                                        </p:tgtEl>
                                        <p:attrNameLst>
                                          <p:attrName>r</p:attrName>
                                        </p:attrNameLst>
                                      </p:cBhvr>
                                    </p:animRot>
                                  </p:childTnLst>
                                </p:cTn>
                              </p:par>
                              <p:par>
                                <p:cTn id="7" presetID="42" presetClass="path" presetSubtype="0" accel="50000" decel="50000" fill="hold" grpId="0" nodeType="withEffect">
                                  <p:stCondLst>
                                    <p:cond delay="0"/>
                                  </p:stCondLst>
                                  <p:childTnLst>
                                    <p:animMotion origin="layout" path="M -4.16667E-6 1.11111E-6 L 0.90691 -0.00208 " pathEditMode="fixed" rAng="0" ptsTypes="AA">
                                      <p:cBhvr>
                                        <p:cTn id="8" dur="20000" fill="hold"/>
                                        <p:tgtEl>
                                          <p:spTgt spid="6"/>
                                        </p:tgtEl>
                                        <p:attrNameLst>
                                          <p:attrName>ppt_x</p:attrName>
                                          <p:attrName>ppt_y</p:attrName>
                                        </p:attrNameLst>
                                      </p:cBhvr>
                                      <p:rCtr x="453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7B659EC-22B1-4A84-9637-FDE3AC085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7"/>
            <a:ext cx="12131676" cy="6858000"/>
          </a:xfrm>
          <a:prstGeom prst="rect">
            <a:avLst/>
          </a:prstGeom>
        </p:spPr>
      </p:pic>
      <p:sp>
        <p:nvSpPr>
          <p:cNvPr id="8" name="Rectangle 7">
            <a:extLst>
              <a:ext uri="{FF2B5EF4-FFF2-40B4-BE49-F238E27FC236}">
                <a16:creationId xmlns:a16="http://schemas.microsoft.com/office/drawing/2014/main" id="{50DAAAE4-C64C-4870-BB3C-0C7346FEA353}"/>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39A5003-FE5C-4B45-BA7C-A25648E85A9E}"/>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B9D10B48-F005-4267-9462-828A2D0A9A53}"/>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
        <p:nvSpPr>
          <p:cNvPr id="29" name="Rectangle : coins arrondis 28">
            <a:extLst>
              <a:ext uri="{FF2B5EF4-FFF2-40B4-BE49-F238E27FC236}">
                <a16:creationId xmlns:a16="http://schemas.microsoft.com/office/drawing/2014/main" id="{0734D90B-8AFB-4133-9B17-FF18C143C408}"/>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DF410670-2ED9-494A-B3E5-8D42A771E846}"/>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31" name="Image 30">
            <a:extLst>
              <a:ext uri="{FF2B5EF4-FFF2-40B4-BE49-F238E27FC236}">
                <a16:creationId xmlns:a16="http://schemas.microsoft.com/office/drawing/2014/main" id="{10F2EFC4-85FA-49B4-9640-92B0FEE08139}"/>
              </a:ext>
            </a:extLst>
          </p:cNvPr>
          <p:cNvPicPr>
            <a:picLocks noChangeAspect="1"/>
          </p:cNvPicPr>
          <p:nvPr/>
        </p:nvPicPr>
        <p:blipFill rotWithShape="1">
          <a:blip r:embed="rId4"/>
          <a:srcRect r="8277" b="7156"/>
          <a:stretch/>
        </p:blipFill>
        <p:spPr>
          <a:xfrm>
            <a:off x="7704063" y="-2225969"/>
            <a:ext cx="4446287" cy="6367260"/>
          </a:xfrm>
          <a:prstGeom prst="rect">
            <a:avLst/>
          </a:prstGeom>
        </p:spPr>
      </p:pic>
      <p:sp>
        <p:nvSpPr>
          <p:cNvPr id="32" name="ZoneTexte 31">
            <a:extLst>
              <a:ext uri="{FF2B5EF4-FFF2-40B4-BE49-F238E27FC236}">
                <a16:creationId xmlns:a16="http://schemas.microsoft.com/office/drawing/2014/main" id="{D78B425C-52DF-40D6-B282-85075F432062}"/>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sp>
        <p:nvSpPr>
          <p:cNvPr id="17" name="Rectangle 16">
            <a:extLst>
              <a:ext uri="{FF2B5EF4-FFF2-40B4-BE49-F238E27FC236}">
                <a16:creationId xmlns:a16="http://schemas.microsoft.com/office/drawing/2014/main" id="{C9B5F70A-7170-4B84-B5AD-7E522DD825C8}"/>
              </a:ext>
            </a:extLst>
          </p:cNvPr>
          <p:cNvSpPr/>
          <p:nvPr/>
        </p:nvSpPr>
        <p:spPr>
          <a:xfrm>
            <a:off x="7070035" y="4399722"/>
            <a:ext cx="3485321" cy="6350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a:solidFill>
                  <a:schemeClr val="bg1"/>
                </a:solidFill>
              </a:rPr>
              <a:t>Philosophie</a:t>
            </a:r>
          </a:p>
        </p:txBody>
      </p:sp>
      <p:pic>
        <p:nvPicPr>
          <p:cNvPr id="18" name="Image 17">
            <a:extLst>
              <a:ext uri="{FF2B5EF4-FFF2-40B4-BE49-F238E27FC236}">
                <a16:creationId xmlns:a16="http://schemas.microsoft.com/office/drawing/2014/main" id="{95F89A1A-52DA-4195-8267-0EC085662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374" y="1757576"/>
            <a:ext cx="1907475" cy="1907475"/>
          </a:xfrm>
          <a:prstGeom prst="rect">
            <a:avLst/>
          </a:prstGeom>
        </p:spPr>
      </p:pic>
      <p:sp>
        <p:nvSpPr>
          <p:cNvPr id="19" name="ZoneTexte 18">
            <a:extLst>
              <a:ext uri="{FF2B5EF4-FFF2-40B4-BE49-F238E27FC236}">
                <a16:creationId xmlns:a16="http://schemas.microsoft.com/office/drawing/2014/main" id="{F5D490C0-A0A1-49FD-9D97-4DB5B3A95A56}"/>
              </a:ext>
            </a:extLst>
          </p:cNvPr>
          <p:cNvSpPr txBox="1"/>
          <p:nvPr/>
        </p:nvSpPr>
        <p:spPr>
          <a:xfrm>
            <a:off x="1079207" y="4276969"/>
            <a:ext cx="5361350" cy="1938992"/>
          </a:xfrm>
          <a:prstGeom prst="rect">
            <a:avLst/>
          </a:prstGeom>
          <a:noFill/>
        </p:spPr>
        <p:txBody>
          <a:bodyPr wrap="square" rtlCol="0">
            <a:spAutoFit/>
          </a:bodyPr>
          <a:lstStyle/>
          <a:p>
            <a:pPr algn="ctr"/>
            <a:r>
              <a:rPr lang="fr-FR" sz="2400" i="1" u="sng" dirty="0"/>
              <a:t>Etymologie</a:t>
            </a:r>
            <a:br>
              <a:rPr lang="fr-FR" sz="2400" dirty="0"/>
            </a:br>
            <a:r>
              <a:rPr lang="fr-FR" sz="2400" dirty="0"/>
              <a:t>Cette forme est tirée du grec «</a:t>
            </a:r>
            <a:r>
              <a:rPr lang="fr-FR" sz="2400" dirty="0" err="1"/>
              <a:t>philosophia</a:t>
            </a:r>
            <a:r>
              <a:rPr lang="fr-FR" sz="2400" dirty="0"/>
              <a:t>» formé de «philo» l’un des trois verbes grec pour dire aimer et de «</a:t>
            </a:r>
            <a:r>
              <a:rPr lang="fr-FR" sz="2400" dirty="0" err="1"/>
              <a:t>sophos</a:t>
            </a:r>
            <a:r>
              <a:rPr lang="fr-FR" sz="2400" dirty="0"/>
              <a:t>» (le savoir, la science, la sagesse) </a:t>
            </a:r>
          </a:p>
        </p:txBody>
      </p:sp>
    </p:spTree>
    <p:extLst>
      <p:ext uri="{BB962C8B-B14F-4D97-AF65-F5344CB8AC3E}">
        <p14:creationId xmlns:p14="http://schemas.microsoft.com/office/powerpoint/2010/main" val="360203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527050" y="5873751"/>
            <a:ext cx="11254133" cy="635000"/>
          </a:xfrm>
          <a:prstGeom prst="rect">
            <a:avLst/>
          </a:prstGeom>
          <a:solidFill>
            <a:srgbClr val="297DE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7" name="Image 16">
            <a:extLst>
              <a:ext uri="{FF2B5EF4-FFF2-40B4-BE49-F238E27FC236}">
                <a16:creationId xmlns:a16="http://schemas.microsoft.com/office/drawing/2014/main" id="{14DA9A57-FE6A-410E-9507-19F7880C4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11" name="Image 10">
            <a:extLst>
              <a:ext uri="{FF2B5EF4-FFF2-40B4-BE49-F238E27FC236}">
                <a16:creationId xmlns:a16="http://schemas.microsoft.com/office/drawing/2014/main" id="{6581C9B1-3AEA-49EF-83BC-95A6A193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3" name="Rectangle 2">
            <a:extLst>
              <a:ext uri="{FF2B5EF4-FFF2-40B4-BE49-F238E27FC236}">
                <a16:creationId xmlns:a16="http://schemas.microsoft.com/office/drawing/2014/main" id="{B3352A11-B51B-40CA-B121-E1BA532E50FE}"/>
              </a:ext>
            </a:extLst>
          </p:cNvPr>
          <p:cNvSpPr/>
          <p:nvPr/>
        </p:nvSpPr>
        <p:spPr>
          <a:xfrm>
            <a:off x="2610679"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Spor</a:t>
            </a:r>
            <a:endParaRPr lang="fr-FR" sz="2800" dirty="0">
              <a:solidFill>
                <a:sysClr val="windowText" lastClr="000000"/>
              </a:solidFill>
            </a:endParaRPr>
          </a:p>
        </p:txBody>
      </p:sp>
      <p:sp>
        <p:nvSpPr>
          <p:cNvPr id="7" name="Rectangle 6">
            <a:extLst>
              <a:ext uri="{FF2B5EF4-FFF2-40B4-BE49-F238E27FC236}">
                <a16:creationId xmlns:a16="http://schemas.microsoft.com/office/drawing/2014/main" id="{76669DF3-6751-4196-9D71-56F41AE1AD2D}"/>
              </a:ext>
            </a:extLst>
          </p:cNvPr>
          <p:cNvSpPr/>
          <p:nvPr/>
        </p:nvSpPr>
        <p:spPr>
          <a:xfrm>
            <a:off x="2610678" y="5163160"/>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Spore</a:t>
            </a:r>
          </a:p>
        </p:txBody>
      </p:sp>
      <p:sp>
        <p:nvSpPr>
          <p:cNvPr id="8" name="Rectangle 7">
            <a:extLst>
              <a:ext uri="{FF2B5EF4-FFF2-40B4-BE49-F238E27FC236}">
                <a16:creationId xmlns:a16="http://schemas.microsoft.com/office/drawing/2014/main" id="{9343E7CD-90B7-4DA7-A04A-106447A4D6D8}"/>
              </a:ext>
            </a:extLst>
          </p:cNvPr>
          <p:cNvSpPr/>
          <p:nvPr/>
        </p:nvSpPr>
        <p:spPr>
          <a:xfrm>
            <a:off x="7070035"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err="1">
                <a:solidFill>
                  <a:sysClr val="windowText" lastClr="000000"/>
                </a:solidFill>
              </a:rPr>
              <a:t>Spors</a:t>
            </a:r>
            <a:endParaRPr lang="fr-FR" sz="2800" dirty="0">
              <a:solidFill>
                <a:sysClr val="windowText" lastClr="000000"/>
              </a:solidFill>
            </a:endParaRPr>
          </a:p>
        </p:txBody>
      </p:sp>
      <p:sp>
        <p:nvSpPr>
          <p:cNvPr id="9" name="Rectangle 8">
            <a:extLst>
              <a:ext uri="{FF2B5EF4-FFF2-40B4-BE49-F238E27FC236}">
                <a16:creationId xmlns:a16="http://schemas.microsoft.com/office/drawing/2014/main" id="{A430B617-2A03-46CB-BF29-821B6C9E60E5}"/>
              </a:ext>
            </a:extLst>
          </p:cNvPr>
          <p:cNvSpPr/>
          <p:nvPr/>
        </p:nvSpPr>
        <p:spPr>
          <a:xfrm>
            <a:off x="7070034" y="517641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Sport</a:t>
            </a:r>
          </a:p>
        </p:txBody>
      </p:sp>
      <p:sp>
        <p:nvSpPr>
          <p:cNvPr id="14" name="Rectangle 13">
            <a:extLst>
              <a:ext uri="{FF2B5EF4-FFF2-40B4-BE49-F238E27FC236}">
                <a16:creationId xmlns:a16="http://schemas.microsoft.com/office/drawing/2014/main" id="{345B6807-D350-4A02-94B9-926F8B4CF510}"/>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10A2466-FC36-4E0F-B0F2-A2BB922E733D}"/>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7E7F2209-8244-4E72-A5D8-42E87AF3579D}"/>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1D185FA-BA1B-4805-B109-FA1C447BF515}"/>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20" name="Image 19">
            <a:extLst>
              <a:ext uri="{FF2B5EF4-FFF2-40B4-BE49-F238E27FC236}">
                <a16:creationId xmlns:a16="http://schemas.microsoft.com/office/drawing/2014/main" id="{D8635E20-20F6-4E3B-909A-38929AEB24C7}"/>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1" name="Image 20">
            <a:extLst>
              <a:ext uri="{FF2B5EF4-FFF2-40B4-BE49-F238E27FC236}">
                <a16:creationId xmlns:a16="http://schemas.microsoft.com/office/drawing/2014/main" id="{48A09907-5D39-46AC-850D-F5E70771888F}"/>
              </a:ext>
            </a:extLst>
          </p:cNvPr>
          <p:cNvPicPr>
            <a:picLocks noChangeAspect="1"/>
          </p:cNvPicPr>
          <p:nvPr/>
        </p:nvPicPr>
        <p:blipFill rotWithShape="1">
          <a:blip r:embed="rId5"/>
          <a:srcRect r="8277" b="7156"/>
          <a:stretch/>
        </p:blipFill>
        <p:spPr>
          <a:xfrm>
            <a:off x="7704063" y="-2225969"/>
            <a:ext cx="4446287" cy="6367260"/>
          </a:xfrm>
          <a:prstGeom prst="rect">
            <a:avLst/>
          </a:prstGeom>
        </p:spPr>
      </p:pic>
      <p:sp>
        <p:nvSpPr>
          <p:cNvPr id="22" name="ZoneTexte 21">
            <a:extLst>
              <a:ext uri="{FF2B5EF4-FFF2-40B4-BE49-F238E27FC236}">
                <a16:creationId xmlns:a16="http://schemas.microsoft.com/office/drawing/2014/main" id="{10E697D2-D25E-4681-A15C-171FF619A084}"/>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pic>
        <p:nvPicPr>
          <p:cNvPr id="10" name="Image 9">
            <a:extLst>
              <a:ext uri="{FF2B5EF4-FFF2-40B4-BE49-F238E27FC236}">
                <a16:creationId xmlns:a16="http://schemas.microsoft.com/office/drawing/2014/main" id="{386473EE-1933-4578-A450-0CAFCDB0E4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491" y="1566701"/>
            <a:ext cx="2376860" cy="2376860"/>
          </a:xfrm>
          <a:prstGeom prst="rect">
            <a:avLst/>
          </a:prstGeom>
        </p:spPr>
      </p:pic>
    </p:spTree>
    <p:extLst>
      <p:ext uri="{BB962C8B-B14F-4D97-AF65-F5344CB8AC3E}">
        <p14:creationId xmlns:p14="http://schemas.microsoft.com/office/powerpoint/2010/main" val="3611165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11732" y="5874514"/>
            <a:ext cx="11091864" cy="580886"/>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4" name="Image 23">
            <a:extLst>
              <a:ext uri="{FF2B5EF4-FFF2-40B4-BE49-F238E27FC236}">
                <a16:creationId xmlns:a16="http://schemas.microsoft.com/office/drawing/2014/main" id="{CBC5E0B9-8232-4397-9E47-DD4E4DB0D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a:ln>
            <a:solidFill>
              <a:schemeClr val="tx1"/>
            </a:solidFill>
          </a:ln>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15" name="Rectangle 14">
            <a:extLst>
              <a:ext uri="{FF2B5EF4-FFF2-40B4-BE49-F238E27FC236}">
                <a16:creationId xmlns:a16="http://schemas.microsoft.com/office/drawing/2014/main" id="{6B42CF38-BF25-4343-B88F-C8CE86CAE7B4}"/>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F540E46-5457-4736-B42F-138F61580FA7}"/>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Image 29">
            <a:extLst>
              <a:ext uri="{FF2B5EF4-FFF2-40B4-BE49-F238E27FC236}">
                <a16:creationId xmlns:a16="http://schemas.microsoft.com/office/drawing/2014/main" id="{1D3BD6C1-21F0-46A9-A28E-4BD0BF522971}"/>
              </a:ext>
            </a:extLst>
          </p:cNvPr>
          <p:cNvPicPr>
            <a:picLocks noChangeAspect="1"/>
          </p:cNvPicPr>
          <p:nvPr/>
        </p:nvPicPr>
        <p:blipFill rotWithShape="1">
          <a:blip r:embed="rId4">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
        <p:nvSpPr>
          <p:cNvPr id="23" name="Rectangle : coins arrondis 22">
            <a:extLst>
              <a:ext uri="{FF2B5EF4-FFF2-40B4-BE49-F238E27FC236}">
                <a16:creationId xmlns:a16="http://schemas.microsoft.com/office/drawing/2014/main" id="{8A266864-7B75-45B7-B5D1-3B98EE094421}"/>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23493A0D-868F-4D65-9230-A9862BF3A207}"/>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31" name="Image 30">
            <a:extLst>
              <a:ext uri="{FF2B5EF4-FFF2-40B4-BE49-F238E27FC236}">
                <a16:creationId xmlns:a16="http://schemas.microsoft.com/office/drawing/2014/main" id="{C251D1F3-3DB5-483F-B4F4-2E235C576A6F}"/>
              </a:ext>
            </a:extLst>
          </p:cNvPr>
          <p:cNvPicPr>
            <a:picLocks noChangeAspect="1"/>
          </p:cNvPicPr>
          <p:nvPr/>
        </p:nvPicPr>
        <p:blipFill rotWithShape="1">
          <a:blip r:embed="rId5"/>
          <a:srcRect r="8277" b="7156"/>
          <a:stretch/>
        </p:blipFill>
        <p:spPr>
          <a:xfrm>
            <a:off x="7704063" y="-2225969"/>
            <a:ext cx="4446287" cy="6367260"/>
          </a:xfrm>
          <a:prstGeom prst="rect">
            <a:avLst/>
          </a:prstGeom>
        </p:spPr>
      </p:pic>
      <p:sp>
        <p:nvSpPr>
          <p:cNvPr id="32" name="ZoneTexte 31">
            <a:extLst>
              <a:ext uri="{FF2B5EF4-FFF2-40B4-BE49-F238E27FC236}">
                <a16:creationId xmlns:a16="http://schemas.microsoft.com/office/drawing/2014/main" id="{4EDF579E-AF45-4497-AB51-CD1772229F88}"/>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sp>
        <p:nvSpPr>
          <p:cNvPr id="17" name="Rectangle 16">
            <a:extLst>
              <a:ext uri="{FF2B5EF4-FFF2-40B4-BE49-F238E27FC236}">
                <a16:creationId xmlns:a16="http://schemas.microsoft.com/office/drawing/2014/main" id="{7FC8D7D2-5FBC-4E14-AE97-25EF868C9074}"/>
              </a:ext>
            </a:extLst>
          </p:cNvPr>
          <p:cNvSpPr/>
          <p:nvPr/>
        </p:nvSpPr>
        <p:spPr>
          <a:xfrm>
            <a:off x="2610679"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a:solidFill>
                  <a:sysClr val="windowText" lastClr="000000"/>
                </a:solidFill>
              </a:rPr>
              <a:t>Spor</a:t>
            </a:r>
            <a:endParaRPr lang="fr-FR" sz="2800" dirty="0">
              <a:solidFill>
                <a:sysClr val="windowText" lastClr="000000"/>
              </a:solidFill>
            </a:endParaRPr>
          </a:p>
        </p:txBody>
      </p:sp>
      <p:sp>
        <p:nvSpPr>
          <p:cNvPr id="18" name="Rectangle 17">
            <a:extLst>
              <a:ext uri="{FF2B5EF4-FFF2-40B4-BE49-F238E27FC236}">
                <a16:creationId xmlns:a16="http://schemas.microsoft.com/office/drawing/2014/main" id="{38B066AC-81EC-4C71-86D2-CF4F48F995F4}"/>
              </a:ext>
            </a:extLst>
          </p:cNvPr>
          <p:cNvSpPr/>
          <p:nvPr/>
        </p:nvSpPr>
        <p:spPr>
          <a:xfrm>
            <a:off x="2610678" y="5163160"/>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Spore</a:t>
            </a:r>
          </a:p>
        </p:txBody>
      </p:sp>
      <p:sp>
        <p:nvSpPr>
          <p:cNvPr id="19" name="Rectangle 18">
            <a:extLst>
              <a:ext uri="{FF2B5EF4-FFF2-40B4-BE49-F238E27FC236}">
                <a16:creationId xmlns:a16="http://schemas.microsoft.com/office/drawing/2014/main" id="{565A220D-CEBE-4596-AE3B-8645FC236D1C}"/>
              </a:ext>
            </a:extLst>
          </p:cNvPr>
          <p:cNvSpPr/>
          <p:nvPr/>
        </p:nvSpPr>
        <p:spPr>
          <a:xfrm>
            <a:off x="7070035" y="439972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2800" dirty="0" err="1">
                <a:solidFill>
                  <a:sysClr val="windowText" lastClr="000000"/>
                </a:solidFill>
              </a:rPr>
              <a:t>Spors</a:t>
            </a:r>
            <a:endParaRPr lang="fr-FR" sz="2800" dirty="0">
              <a:solidFill>
                <a:sysClr val="windowText" lastClr="000000"/>
              </a:solidFill>
            </a:endParaRPr>
          </a:p>
        </p:txBody>
      </p:sp>
      <p:sp>
        <p:nvSpPr>
          <p:cNvPr id="20" name="Rectangle 19">
            <a:extLst>
              <a:ext uri="{FF2B5EF4-FFF2-40B4-BE49-F238E27FC236}">
                <a16:creationId xmlns:a16="http://schemas.microsoft.com/office/drawing/2014/main" id="{FD8A8DE8-CBD1-43B6-B4DD-4C1B4A47876E}"/>
              </a:ext>
            </a:extLst>
          </p:cNvPr>
          <p:cNvSpPr/>
          <p:nvPr/>
        </p:nvSpPr>
        <p:spPr>
          <a:xfrm>
            <a:off x="7070034" y="5176412"/>
            <a:ext cx="3485321" cy="635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Sport</a:t>
            </a:r>
          </a:p>
        </p:txBody>
      </p:sp>
      <p:pic>
        <p:nvPicPr>
          <p:cNvPr id="25" name="Image 24">
            <a:extLst>
              <a:ext uri="{FF2B5EF4-FFF2-40B4-BE49-F238E27FC236}">
                <a16:creationId xmlns:a16="http://schemas.microsoft.com/office/drawing/2014/main" id="{BD858646-0EC0-4FF8-A509-997CCE2714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491" y="1566701"/>
            <a:ext cx="2376860" cy="2376860"/>
          </a:xfrm>
          <a:prstGeom prst="rect">
            <a:avLst/>
          </a:prstGeom>
        </p:spPr>
      </p:pic>
    </p:spTree>
    <p:extLst>
      <p:ext uri="{BB962C8B-B14F-4D97-AF65-F5344CB8AC3E}">
        <p14:creationId xmlns:p14="http://schemas.microsoft.com/office/powerpoint/2010/main" val="348405590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8"/>
                                        </p:tgtEl>
                                        <p:attrNameLst>
                                          <p:attrName>r</p:attrName>
                                        </p:attrNameLst>
                                      </p:cBhvr>
                                    </p:animRot>
                                  </p:childTnLst>
                                </p:cTn>
                              </p:par>
                              <p:par>
                                <p:cTn id="7" presetID="42" presetClass="path" presetSubtype="0" accel="50000" decel="50000" fill="hold" grpId="0" nodeType="withEffect">
                                  <p:stCondLst>
                                    <p:cond delay="0"/>
                                  </p:stCondLst>
                                  <p:childTnLst>
                                    <p:animMotion origin="layout" path="M -4.16667E-6 1.11111E-6 L 0.90691 -0.00208 " pathEditMode="fixed" rAng="0" ptsTypes="AA">
                                      <p:cBhvr>
                                        <p:cTn id="8" dur="20000" fill="hold"/>
                                        <p:tgtEl>
                                          <p:spTgt spid="6"/>
                                        </p:tgtEl>
                                        <p:attrNameLst>
                                          <p:attrName>ppt_x</p:attrName>
                                          <p:attrName>ppt_y</p:attrName>
                                        </p:attrNameLst>
                                      </p:cBhvr>
                                      <p:rCtr x="453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7B659EC-22B1-4A84-9637-FDE3AC085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7"/>
            <a:ext cx="12131676" cy="6858000"/>
          </a:xfrm>
          <a:prstGeom prst="rect">
            <a:avLst/>
          </a:prstGeom>
        </p:spPr>
      </p:pic>
      <p:sp>
        <p:nvSpPr>
          <p:cNvPr id="8" name="Rectangle 7">
            <a:extLst>
              <a:ext uri="{FF2B5EF4-FFF2-40B4-BE49-F238E27FC236}">
                <a16:creationId xmlns:a16="http://schemas.microsoft.com/office/drawing/2014/main" id="{50DAAAE4-C64C-4870-BB3C-0C7346FEA353}"/>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39A5003-FE5C-4B45-BA7C-A25648E85A9E}"/>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B9D10B48-F005-4267-9462-828A2D0A9A53}"/>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
        <p:nvSpPr>
          <p:cNvPr id="29" name="Rectangle : coins arrondis 28">
            <a:extLst>
              <a:ext uri="{FF2B5EF4-FFF2-40B4-BE49-F238E27FC236}">
                <a16:creationId xmlns:a16="http://schemas.microsoft.com/office/drawing/2014/main" id="{0734D90B-8AFB-4133-9B17-FF18C143C408}"/>
              </a:ext>
            </a:extLst>
          </p:cNvPr>
          <p:cNvSpPr/>
          <p:nvPr/>
        </p:nvSpPr>
        <p:spPr>
          <a:xfrm>
            <a:off x="3954589" y="1688945"/>
            <a:ext cx="4097500" cy="1241435"/>
          </a:xfrm>
          <a:prstGeom prst="roundRect">
            <a:avLst>
              <a:gd name="adj" fmla="val 362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DF410670-2ED9-494A-B3E5-8D42A771E846}"/>
              </a:ext>
            </a:extLst>
          </p:cNvPr>
          <p:cNvSpPr txBox="1"/>
          <p:nvPr/>
        </p:nvSpPr>
        <p:spPr>
          <a:xfrm>
            <a:off x="3862691" y="1814286"/>
            <a:ext cx="4261967" cy="1077218"/>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Quelle est la bonne orthographe ?</a:t>
            </a:r>
          </a:p>
        </p:txBody>
      </p:sp>
      <p:pic>
        <p:nvPicPr>
          <p:cNvPr id="31" name="Image 30">
            <a:extLst>
              <a:ext uri="{FF2B5EF4-FFF2-40B4-BE49-F238E27FC236}">
                <a16:creationId xmlns:a16="http://schemas.microsoft.com/office/drawing/2014/main" id="{10F2EFC4-85FA-49B4-9640-92B0FEE08139}"/>
              </a:ext>
            </a:extLst>
          </p:cNvPr>
          <p:cNvPicPr>
            <a:picLocks noChangeAspect="1"/>
          </p:cNvPicPr>
          <p:nvPr/>
        </p:nvPicPr>
        <p:blipFill rotWithShape="1">
          <a:blip r:embed="rId4"/>
          <a:srcRect r="8277" b="7156"/>
          <a:stretch/>
        </p:blipFill>
        <p:spPr>
          <a:xfrm>
            <a:off x="7704063" y="-2225969"/>
            <a:ext cx="4446287" cy="6367260"/>
          </a:xfrm>
          <a:prstGeom prst="rect">
            <a:avLst/>
          </a:prstGeom>
        </p:spPr>
      </p:pic>
      <p:sp>
        <p:nvSpPr>
          <p:cNvPr id="32" name="ZoneTexte 31">
            <a:extLst>
              <a:ext uri="{FF2B5EF4-FFF2-40B4-BE49-F238E27FC236}">
                <a16:creationId xmlns:a16="http://schemas.microsoft.com/office/drawing/2014/main" id="{D78B425C-52DF-40D6-B282-85075F432062}"/>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Question d’orthographe</a:t>
            </a:r>
          </a:p>
        </p:txBody>
      </p:sp>
      <p:sp>
        <p:nvSpPr>
          <p:cNvPr id="19" name="ZoneTexte 18">
            <a:extLst>
              <a:ext uri="{FF2B5EF4-FFF2-40B4-BE49-F238E27FC236}">
                <a16:creationId xmlns:a16="http://schemas.microsoft.com/office/drawing/2014/main" id="{F5D490C0-A0A1-49FD-9D97-4DB5B3A95A56}"/>
              </a:ext>
            </a:extLst>
          </p:cNvPr>
          <p:cNvSpPr txBox="1"/>
          <p:nvPr/>
        </p:nvSpPr>
        <p:spPr>
          <a:xfrm>
            <a:off x="1079207" y="4276969"/>
            <a:ext cx="5361350" cy="1938992"/>
          </a:xfrm>
          <a:prstGeom prst="rect">
            <a:avLst/>
          </a:prstGeom>
          <a:noFill/>
        </p:spPr>
        <p:txBody>
          <a:bodyPr wrap="square" rtlCol="0">
            <a:spAutoFit/>
          </a:bodyPr>
          <a:lstStyle/>
          <a:p>
            <a:pPr algn="ctr"/>
            <a:r>
              <a:rPr lang="fr-FR" sz="2400" i="1" u="sng" dirty="0"/>
              <a:t>Etymologie</a:t>
            </a:r>
            <a:br>
              <a:rPr lang="fr-FR" sz="2400" dirty="0"/>
            </a:br>
            <a:r>
              <a:rPr lang="fr-FR" sz="2400" dirty="0"/>
              <a:t>Le mot sport aurait une origine française autour du 15</a:t>
            </a:r>
            <a:r>
              <a:rPr lang="fr-FR" sz="2400" baseline="30000" dirty="0"/>
              <a:t>ème</a:t>
            </a:r>
            <a:r>
              <a:rPr lang="fr-FR" sz="2400" dirty="0"/>
              <a:t> siècle avec la locution «</a:t>
            </a:r>
            <a:r>
              <a:rPr lang="fr-FR" sz="2400" dirty="0" err="1"/>
              <a:t>desport</a:t>
            </a:r>
            <a:r>
              <a:rPr lang="fr-FR" sz="2400" dirty="0"/>
              <a:t>»  qui signifiait divertissement, plaisir physique ou de l’esprit.</a:t>
            </a:r>
          </a:p>
        </p:txBody>
      </p:sp>
      <p:sp>
        <p:nvSpPr>
          <p:cNvPr id="13" name="Rectangle 12">
            <a:extLst>
              <a:ext uri="{FF2B5EF4-FFF2-40B4-BE49-F238E27FC236}">
                <a16:creationId xmlns:a16="http://schemas.microsoft.com/office/drawing/2014/main" id="{682B2285-C90B-47CD-ABE5-E9E9038BD71C}"/>
              </a:ext>
            </a:extLst>
          </p:cNvPr>
          <p:cNvSpPr/>
          <p:nvPr/>
        </p:nvSpPr>
        <p:spPr>
          <a:xfrm>
            <a:off x="7070034" y="5176412"/>
            <a:ext cx="3485321" cy="635000"/>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Sport</a:t>
            </a:r>
          </a:p>
        </p:txBody>
      </p:sp>
      <p:pic>
        <p:nvPicPr>
          <p:cNvPr id="16" name="Image 15">
            <a:extLst>
              <a:ext uri="{FF2B5EF4-FFF2-40B4-BE49-F238E27FC236}">
                <a16:creationId xmlns:a16="http://schemas.microsoft.com/office/drawing/2014/main" id="{E33E115B-79B4-4401-9BE2-C0D7F293F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491" y="1566701"/>
            <a:ext cx="2376860" cy="2376860"/>
          </a:xfrm>
          <a:prstGeom prst="rect">
            <a:avLst/>
          </a:prstGeom>
        </p:spPr>
      </p:pic>
    </p:spTree>
    <p:extLst>
      <p:ext uri="{BB962C8B-B14F-4D97-AF65-F5344CB8AC3E}">
        <p14:creationId xmlns:p14="http://schemas.microsoft.com/office/powerpoint/2010/main" val="252866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7B659EC-22B1-4A84-9637-FDE3AC085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7"/>
            <a:ext cx="12131676" cy="6858000"/>
          </a:xfrm>
          <a:prstGeom prst="rect">
            <a:avLst/>
          </a:prstGeom>
        </p:spPr>
      </p:pic>
      <p:sp>
        <p:nvSpPr>
          <p:cNvPr id="8" name="Rectangle 7">
            <a:extLst>
              <a:ext uri="{FF2B5EF4-FFF2-40B4-BE49-F238E27FC236}">
                <a16:creationId xmlns:a16="http://schemas.microsoft.com/office/drawing/2014/main" id="{50DAAAE4-C64C-4870-BB3C-0C7346FEA353}"/>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39A5003-FE5C-4B45-BA7C-A25648E85A9E}"/>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F5324BA5-52FF-4D31-A354-D15A0393AC20}"/>
              </a:ext>
            </a:extLst>
          </p:cNvPr>
          <p:cNvPicPr>
            <a:picLocks noChangeAspect="1"/>
          </p:cNvPicPr>
          <p:nvPr/>
        </p:nvPicPr>
        <p:blipFill rotWithShape="1">
          <a:blip r:embed="rId3"/>
          <a:srcRect t="55520" r="2003"/>
          <a:stretch/>
        </p:blipFill>
        <p:spPr>
          <a:xfrm>
            <a:off x="1893149" y="2915480"/>
            <a:ext cx="8203095" cy="5267586"/>
          </a:xfrm>
          <a:prstGeom prst="rect">
            <a:avLst/>
          </a:prstGeom>
        </p:spPr>
      </p:pic>
      <p:sp>
        <p:nvSpPr>
          <p:cNvPr id="17" name="ZoneTexte 16">
            <a:extLst>
              <a:ext uri="{FF2B5EF4-FFF2-40B4-BE49-F238E27FC236}">
                <a16:creationId xmlns:a16="http://schemas.microsoft.com/office/drawing/2014/main" id="{94429D2A-997F-44D5-8373-A8D294EED7F6}"/>
              </a:ext>
            </a:extLst>
          </p:cNvPr>
          <p:cNvSpPr txBox="1"/>
          <p:nvPr/>
        </p:nvSpPr>
        <p:spPr>
          <a:xfrm>
            <a:off x="0" y="1883053"/>
            <a:ext cx="12115800" cy="646331"/>
          </a:xfrm>
          <a:prstGeom prst="rect">
            <a:avLst/>
          </a:prstGeom>
          <a:noFill/>
        </p:spPr>
        <p:txBody>
          <a:bodyPr wrap="square" rtlCol="0">
            <a:spAutoFit/>
          </a:bodyPr>
          <a:lstStyle/>
          <a:p>
            <a:pPr algn="ctr"/>
            <a:r>
              <a:rPr lang="fr-FR" sz="3600" b="1" u="sng" dirty="0"/>
              <a:t>Bravo vous êtes arrivés au terme de ce quiz !</a:t>
            </a:r>
          </a:p>
        </p:txBody>
      </p:sp>
      <p:sp>
        <p:nvSpPr>
          <p:cNvPr id="18" name="Rectangle : coins arrondis 17">
            <a:extLst>
              <a:ext uri="{FF2B5EF4-FFF2-40B4-BE49-F238E27FC236}">
                <a16:creationId xmlns:a16="http://schemas.microsoft.com/office/drawing/2014/main" id="{1CEAE982-3C70-4906-9B25-6E995F3661E2}"/>
              </a:ext>
            </a:extLst>
          </p:cNvPr>
          <p:cNvSpPr/>
          <p:nvPr/>
        </p:nvSpPr>
        <p:spPr>
          <a:xfrm>
            <a:off x="1567545" y="5716151"/>
            <a:ext cx="9185642" cy="742706"/>
          </a:xfrm>
          <a:prstGeom prst="roundRect">
            <a:avLst>
              <a:gd name="adj" fmla="val 4967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05105B81-AAE5-4FC2-BA23-267AED608E5E}"/>
              </a:ext>
            </a:extLst>
          </p:cNvPr>
          <p:cNvSpPr txBox="1"/>
          <p:nvPr/>
        </p:nvSpPr>
        <p:spPr>
          <a:xfrm>
            <a:off x="91478" y="5791907"/>
            <a:ext cx="12115800" cy="584775"/>
          </a:xfrm>
          <a:prstGeom prst="rect">
            <a:avLst/>
          </a:prstGeom>
          <a:noFill/>
        </p:spPr>
        <p:txBody>
          <a:bodyPr wrap="square" rtlCol="0">
            <a:spAutoFit/>
          </a:bodyPr>
          <a:lstStyle/>
          <a:p>
            <a:pPr algn="ctr"/>
            <a:r>
              <a:rPr lang="fr-FR" sz="3200" b="1" u="sng" dirty="0"/>
              <a:t>Retrouvez d’autres événement </a:t>
            </a:r>
            <a:r>
              <a:rPr lang="fr-FR" sz="3200" b="1" u="sng" dirty="0" err="1"/>
              <a:t>Ozélir</a:t>
            </a:r>
            <a:r>
              <a:rPr lang="fr-FR" sz="3200" b="1" u="sng" dirty="0"/>
              <a:t> ! sur Loiretek.fr </a:t>
            </a:r>
          </a:p>
        </p:txBody>
      </p:sp>
      <p:pic>
        <p:nvPicPr>
          <p:cNvPr id="3" name="Image 2">
            <a:extLst>
              <a:ext uri="{FF2B5EF4-FFF2-40B4-BE49-F238E27FC236}">
                <a16:creationId xmlns:a16="http://schemas.microsoft.com/office/drawing/2014/main" id="{3C1FC9C2-B4E5-4326-9DF7-FEA9504C0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327" y="3066546"/>
            <a:ext cx="1205643" cy="1205643"/>
          </a:xfrm>
          <a:prstGeom prst="rect">
            <a:avLst/>
          </a:prstGeom>
        </p:spPr>
      </p:pic>
      <p:pic>
        <p:nvPicPr>
          <p:cNvPr id="14" name="Image 13">
            <a:extLst>
              <a:ext uri="{FF2B5EF4-FFF2-40B4-BE49-F238E27FC236}">
                <a16:creationId xmlns:a16="http://schemas.microsoft.com/office/drawing/2014/main" id="{6C7E5114-F389-4D16-8C86-C34DDA35E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445943" y="3130594"/>
            <a:ext cx="1205643" cy="1205643"/>
          </a:xfrm>
          <a:prstGeom prst="rect">
            <a:avLst/>
          </a:prstGeom>
        </p:spPr>
      </p:pic>
      <p:sp>
        <p:nvSpPr>
          <p:cNvPr id="4" name="Forme libre : forme 3">
            <a:extLst>
              <a:ext uri="{FF2B5EF4-FFF2-40B4-BE49-F238E27FC236}">
                <a16:creationId xmlns:a16="http://schemas.microsoft.com/office/drawing/2014/main" id="{0B3B5D57-D66F-4EBC-AC35-11F462B0AF9C}"/>
              </a:ext>
            </a:extLst>
          </p:cNvPr>
          <p:cNvSpPr/>
          <p:nvPr/>
        </p:nvSpPr>
        <p:spPr>
          <a:xfrm>
            <a:off x="5371491" y="2924175"/>
            <a:ext cx="1445234" cy="448076"/>
          </a:xfrm>
          <a:custGeom>
            <a:avLst/>
            <a:gdLst>
              <a:gd name="connsiteX0" fmla="*/ 54584 w 1445234"/>
              <a:gd name="connsiteY0" fmla="*/ 3175 h 448076"/>
              <a:gd name="connsiteX1" fmla="*/ 45059 w 1445234"/>
              <a:gd name="connsiteY1" fmla="*/ 19050 h 448076"/>
              <a:gd name="connsiteX2" fmla="*/ 38709 w 1445234"/>
              <a:gd name="connsiteY2" fmla="*/ 28575 h 448076"/>
              <a:gd name="connsiteX3" fmla="*/ 35534 w 1445234"/>
              <a:gd name="connsiteY3" fmla="*/ 41275 h 448076"/>
              <a:gd name="connsiteX4" fmla="*/ 32359 w 1445234"/>
              <a:gd name="connsiteY4" fmla="*/ 50800 h 448076"/>
              <a:gd name="connsiteX5" fmla="*/ 29184 w 1445234"/>
              <a:gd name="connsiteY5" fmla="*/ 133350 h 448076"/>
              <a:gd name="connsiteX6" fmla="*/ 22834 w 1445234"/>
              <a:gd name="connsiteY6" fmla="*/ 161925 h 448076"/>
              <a:gd name="connsiteX7" fmla="*/ 16484 w 1445234"/>
              <a:gd name="connsiteY7" fmla="*/ 203200 h 448076"/>
              <a:gd name="connsiteX8" fmla="*/ 13309 w 1445234"/>
              <a:gd name="connsiteY8" fmla="*/ 219075 h 448076"/>
              <a:gd name="connsiteX9" fmla="*/ 6959 w 1445234"/>
              <a:gd name="connsiteY9" fmla="*/ 260350 h 448076"/>
              <a:gd name="connsiteX10" fmla="*/ 6959 w 1445234"/>
              <a:gd name="connsiteY10" fmla="*/ 377825 h 448076"/>
              <a:gd name="connsiteX11" fmla="*/ 32359 w 1445234"/>
              <a:gd name="connsiteY11" fmla="*/ 374650 h 448076"/>
              <a:gd name="connsiteX12" fmla="*/ 41884 w 1445234"/>
              <a:gd name="connsiteY12" fmla="*/ 371475 h 448076"/>
              <a:gd name="connsiteX13" fmla="*/ 60934 w 1445234"/>
              <a:gd name="connsiteY13" fmla="*/ 355600 h 448076"/>
              <a:gd name="connsiteX14" fmla="*/ 67284 w 1445234"/>
              <a:gd name="connsiteY14" fmla="*/ 346075 h 448076"/>
              <a:gd name="connsiteX15" fmla="*/ 76809 w 1445234"/>
              <a:gd name="connsiteY15" fmla="*/ 342900 h 448076"/>
              <a:gd name="connsiteX16" fmla="*/ 86334 w 1445234"/>
              <a:gd name="connsiteY16" fmla="*/ 336550 h 448076"/>
              <a:gd name="connsiteX17" fmla="*/ 95859 w 1445234"/>
              <a:gd name="connsiteY17" fmla="*/ 333375 h 448076"/>
              <a:gd name="connsiteX18" fmla="*/ 114909 w 1445234"/>
              <a:gd name="connsiteY18" fmla="*/ 320675 h 448076"/>
              <a:gd name="connsiteX19" fmla="*/ 133959 w 1445234"/>
              <a:gd name="connsiteY19" fmla="*/ 314325 h 448076"/>
              <a:gd name="connsiteX20" fmla="*/ 143484 w 1445234"/>
              <a:gd name="connsiteY20" fmla="*/ 311150 h 448076"/>
              <a:gd name="connsiteX21" fmla="*/ 159359 w 1445234"/>
              <a:gd name="connsiteY21" fmla="*/ 307975 h 448076"/>
              <a:gd name="connsiteX22" fmla="*/ 200634 w 1445234"/>
              <a:gd name="connsiteY22" fmla="*/ 311150 h 448076"/>
              <a:gd name="connsiteX23" fmla="*/ 219684 w 1445234"/>
              <a:gd name="connsiteY23" fmla="*/ 327025 h 448076"/>
              <a:gd name="connsiteX24" fmla="*/ 229209 w 1445234"/>
              <a:gd name="connsiteY24" fmla="*/ 333375 h 448076"/>
              <a:gd name="connsiteX25" fmla="*/ 248259 w 1445234"/>
              <a:gd name="connsiteY25" fmla="*/ 361950 h 448076"/>
              <a:gd name="connsiteX26" fmla="*/ 254609 w 1445234"/>
              <a:gd name="connsiteY26" fmla="*/ 371475 h 448076"/>
              <a:gd name="connsiteX27" fmla="*/ 264134 w 1445234"/>
              <a:gd name="connsiteY27" fmla="*/ 381000 h 448076"/>
              <a:gd name="connsiteX28" fmla="*/ 276834 w 1445234"/>
              <a:gd name="connsiteY28" fmla="*/ 400050 h 448076"/>
              <a:gd name="connsiteX29" fmla="*/ 295884 w 1445234"/>
              <a:gd name="connsiteY29" fmla="*/ 412750 h 448076"/>
              <a:gd name="connsiteX30" fmla="*/ 314934 w 1445234"/>
              <a:gd name="connsiteY30" fmla="*/ 425450 h 448076"/>
              <a:gd name="connsiteX31" fmla="*/ 324459 w 1445234"/>
              <a:gd name="connsiteY31" fmla="*/ 431800 h 448076"/>
              <a:gd name="connsiteX32" fmla="*/ 343509 w 1445234"/>
              <a:gd name="connsiteY32" fmla="*/ 438150 h 448076"/>
              <a:gd name="connsiteX33" fmla="*/ 365734 w 1445234"/>
              <a:gd name="connsiteY33" fmla="*/ 415925 h 448076"/>
              <a:gd name="connsiteX34" fmla="*/ 372084 w 1445234"/>
              <a:gd name="connsiteY34" fmla="*/ 396875 h 448076"/>
              <a:gd name="connsiteX35" fmla="*/ 375259 w 1445234"/>
              <a:gd name="connsiteY35" fmla="*/ 387350 h 448076"/>
              <a:gd name="connsiteX36" fmla="*/ 378434 w 1445234"/>
              <a:gd name="connsiteY36" fmla="*/ 358775 h 448076"/>
              <a:gd name="connsiteX37" fmla="*/ 384784 w 1445234"/>
              <a:gd name="connsiteY37" fmla="*/ 339725 h 448076"/>
              <a:gd name="connsiteX38" fmla="*/ 387959 w 1445234"/>
              <a:gd name="connsiteY38" fmla="*/ 304800 h 448076"/>
              <a:gd name="connsiteX39" fmla="*/ 391134 w 1445234"/>
              <a:gd name="connsiteY39" fmla="*/ 254000 h 448076"/>
              <a:gd name="connsiteX40" fmla="*/ 397484 w 1445234"/>
              <a:gd name="connsiteY40" fmla="*/ 215900 h 448076"/>
              <a:gd name="connsiteX41" fmla="*/ 400659 w 1445234"/>
              <a:gd name="connsiteY41" fmla="*/ 206375 h 448076"/>
              <a:gd name="connsiteX42" fmla="*/ 407009 w 1445234"/>
              <a:gd name="connsiteY42" fmla="*/ 193675 h 448076"/>
              <a:gd name="connsiteX43" fmla="*/ 413359 w 1445234"/>
              <a:gd name="connsiteY43" fmla="*/ 168275 h 448076"/>
              <a:gd name="connsiteX44" fmla="*/ 426059 w 1445234"/>
              <a:gd name="connsiteY44" fmla="*/ 146050 h 448076"/>
              <a:gd name="connsiteX45" fmla="*/ 432409 w 1445234"/>
              <a:gd name="connsiteY45" fmla="*/ 120650 h 448076"/>
              <a:gd name="connsiteX46" fmla="*/ 435584 w 1445234"/>
              <a:gd name="connsiteY46" fmla="*/ 111125 h 448076"/>
              <a:gd name="connsiteX47" fmla="*/ 438759 w 1445234"/>
              <a:gd name="connsiteY47" fmla="*/ 63500 h 448076"/>
              <a:gd name="connsiteX48" fmla="*/ 451459 w 1445234"/>
              <a:gd name="connsiteY48" fmla="*/ 60325 h 448076"/>
              <a:gd name="connsiteX49" fmla="*/ 492734 w 1445234"/>
              <a:gd name="connsiteY49" fmla="*/ 63500 h 448076"/>
              <a:gd name="connsiteX50" fmla="*/ 505434 w 1445234"/>
              <a:gd name="connsiteY50" fmla="*/ 69850 h 448076"/>
              <a:gd name="connsiteX51" fmla="*/ 524484 w 1445234"/>
              <a:gd name="connsiteY51" fmla="*/ 76200 h 448076"/>
              <a:gd name="connsiteX52" fmla="*/ 530834 w 1445234"/>
              <a:gd name="connsiteY52" fmla="*/ 95250 h 448076"/>
              <a:gd name="connsiteX53" fmla="*/ 537184 w 1445234"/>
              <a:gd name="connsiteY53" fmla="*/ 130175 h 448076"/>
              <a:gd name="connsiteX54" fmla="*/ 540359 w 1445234"/>
              <a:gd name="connsiteY54" fmla="*/ 279400 h 448076"/>
              <a:gd name="connsiteX55" fmla="*/ 543534 w 1445234"/>
              <a:gd name="connsiteY55" fmla="*/ 288925 h 448076"/>
              <a:gd name="connsiteX56" fmla="*/ 546709 w 1445234"/>
              <a:gd name="connsiteY56" fmla="*/ 314325 h 448076"/>
              <a:gd name="connsiteX57" fmla="*/ 549884 w 1445234"/>
              <a:gd name="connsiteY57" fmla="*/ 425450 h 448076"/>
              <a:gd name="connsiteX58" fmla="*/ 553059 w 1445234"/>
              <a:gd name="connsiteY58" fmla="*/ 434975 h 448076"/>
              <a:gd name="connsiteX59" fmla="*/ 581634 w 1445234"/>
              <a:gd name="connsiteY59" fmla="*/ 431800 h 448076"/>
              <a:gd name="connsiteX60" fmla="*/ 591159 w 1445234"/>
              <a:gd name="connsiteY60" fmla="*/ 422275 h 448076"/>
              <a:gd name="connsiteX61" fmla="*/ 610209 w 1445234"/>
              <a:gd name="connsiteY61" fmla="*/ 409575 h 448076"/>
              <a:gd name="connsiteX62" fmla="*/ 638784 w 1445234"/>
              <a:gd name="connsiteY62" fmla="*/ 387350 h 448076"/>
              <a:gd name="connsiteX63" fmla="*/ 657834 w 1445234"/>
              <a:gd name="connsiteY63" fmla="*/ 377825 h 448076"/>
              <a:gd name="connsiteX64" fmla="*/ 683234 w 1445234"/>
              <a:gd name="connsiteY64" fmla="*/ 361950 h 448076"/>
              <a:gd name="connsiteX65" fmla="*/ 692759 w 1445234"/>
              <a:gd name="connsiteY65" fmla="*/ 358775 h 448076"/>
              <a:gd name="connsiteX66" fmla="*/ 702284 w 1445234"/>
              <a:gd name="connsiteY66" fmla="*/ 355600 h 448076"/>
              <a:gd name="connsiteX67" fmla="*/ 756259 w 1445234"/>
              <a:gd name="connsiteY67" fmla="*/ 365125 h 448076"/>
              <a:gd name="connsiteX68" fmla="*/ 765784 w 1445234"/>
              <a:gd name="connsiteY68" fmla="*/ 371475 h 448076"/>
              <a:gd name="connsiteX69" fmla="*/ 778484 w 1445234"/>
              <a:gd name="connsiteY69" fmla="*/ 390525 h 448076"/>
              <a:gd name="connsiteX70" fmla="*/ 784834 w 1445234"/>
              <a:gd name="connsiteY70" fmla="*/ 400050 h 448076"/>
              <a:gd name="connsiteX71" fmla="*/ 794359 w 1445234"/>
              <a:gd name="connsiteY71" fmla="*/ 406400 h 448076"/>
              <a:gd name="connsiteX72" fmla="*/ 813409 w 1445234"/>
              <a:gd name="connsiteY72" fmla="*/ 419100 h 448076"/>
              <a:gd name="connsiteX73" fmla="*/ 835634 w 1445234"/>
              <a:gd name="connsiteY73" fmla="*/ 434975 h 448076"/>
              <a:gd name="connsiteX74" fmla="*/ 845159 w 1445234"/>
              <a:gd name="connsiteY74" fmla="*/ 438150 h 448076"/>
              <a:gd name="connsiteX75" fmla="*/ 892784 w 1445234"/>
              <a:gd name="connsiteY75" fmla="*/ 444500 h 448076"/>
              <a:gd name="connsiteX76" fmla="*/ 905484 w 1445234"/>
              <a:gd name="connsiteY76" fmla="*/ 447675 h 448076"/>
              <a:gd name="connsiteX77" fmla="*/ 908659 w 1445234"/>
              <a:gd name="connsiteY77" fmla="*/ 438150 h 448076"/>
              <a:gd name="connsiteX78" fmla="*/ 911834 w 1445234"/>
              <a:gd name="connsiteY78" fmla="*/ 422275 h 448076"/>
              <a:gd name="connsiteX79" fmla="*/ 905484 w 1445234"/>
              <a:gd name="connsiteY79" fmla="*/ 225425 h 448076"/>
              <a:gd name="connsiteX80" fmla="*/ 908659 w 1445234"/>
              <a:gd name="connsiteY80" fmla="*/ 127000 h 448076"/>
              <a:gd name="connsiteX81" fmla="*/ 911834 w 1445234"/>
              <a:gd name="connsiteY81" fmla="*/ 111125 h 448076"/>
              <a:gd name="connsiteX82" fmla="*/ 918184 w 1445234"/>
              <a:gd name="connsiteY82" fmla="*/ 101600 h 448076"/>
              <a:gd name="connsiteX83" fmla="*/ 924534 w 1445234"/>
              <a:gd name="connsiteY83" fmla="*/ 82550 h 448076"/>
              <a:gd name="connsiteX84" fmla="*/ 953109 w 1445234"/>
              <a:gd name="connsiteY84" fmla="*/ 60325 h 448076"/>
              <a:gd name="connsiteX85" fmla="*/ 962634 w 1445234"/>
              <a:gd name="connsiteY85" fmla="*/ 57150 h 448076"/>
              <a:gd name="connsiteX86" fmla="*/ 978509 w 1445234"/>
              <a:gd name="connsiteY86" fmla="*/ 60325 h 448076"/>
              <a:gd name="connsiteX87" fmla="*/ 997559 w 1445234"/>
              <a:gd name="connsiteY87" fmla="*/ 76200 h 448076"/>
              <a:gd name="connsiteX88" fmla="*/ 1019784 w 1445234"/>
              <a:gd name="connsiteY88" fmla="*/ 88900 h 448076"/>
              <a:gd name="connsiteX89" fmla="*/ 1035659 w 1445234"/>
              <a:gd name="connsiteY89" fmla="*/ 107950 h 448076"/>
              <a:gd name="connsiteX90" fmla="*/ 1048359 w 1445234"/>
              <a:gd name="connsiteY90" fmla="*/ 130175 h 448076"/>
              <a:gd name="connsiteX91" fmla="*/ 1054709 w 1445234"/>
              <a:gd name="connsiteY91" fmla="*/ 158750 h 448076"/>
              <a:gd name="connsiteX92" fmla="*/ 1061059 w 1445234"/>
              <a:gd name="connsiteY92" fmla="*/ 238125 h 448076"/>
              <a:gd name="connsiteX93" fmla="*/ 1070584 w 1445234"/>
              <a:gd name="connsiteY93" fmla="*/ 273050 h 448076"/>
              <a:gd name="connsiteX94" fmla="*/ 1073759 w 1445234"/>
              <a:gd name="connsiteY94" fmla="*/ 288925 h 448076"/>
              <a:gd name="connsiteX95" fmla="*/ 1076934 w 1445234"/>
              <a:gd name="connsiteY95" fmla="*/ 298450 h 448076"/>
              <a:gd name="connsiteX96" fmla="*/ 1080109 w 1445234"/>
              <a:gd name="connsiteY96" fmla="*/ 314325 h 448076"/>
              <a:gd name="connsiteX97" fmla="*/ 1083284 w 1445234"/>
              <a:gd name="connsiteY97" fmla="*/ 327025 h 448076"/>
              <a:gd name="connsiteX98" fmla="*/ 1086459 w 1445234"/>
              <a:gd name="connsiteY98" fmla="*/ 358775 h 448076"/>
              <a:gd name="connsiteX99" fmla="*/ 1089634 w 1445234"/>
              <a:gd name="connsiteY99" fmla="*/ 371475 h 448076"/>
              <a:gd name="connsiteX100" fmla="*/ 1095984 w 1445234"/>
              <a:gd name="connsiteY100" fmla="*/ 419100 h 448076"/>
              <a:gd name="connsiteX101" fmla="*/ 1137259 w 1445234"/>
              <a:gd name="connsiteY101" fmla="*/ 406400 h 448076"/>
              <a:gd name="connsiteX102" fmla="*/ 1140434 w 1445234"/>
              <a:gd name="connsiteY102" fmla="*/ 396875 h 448076"/>
              <a:gd name="connsiteX103" fmla="*/ 1146784 w 1445234"/>
              <a:gd name="connsiteY103" fmla="*/ 387350 h 448076"/>
              <a:gd name="connsiteX104" fmla="*/ 1149959 w 1445234"/>
              <a:gd name="connsiteY104" fmla="*/ 371475 h 448076"/>
              <a:gd name="connsiteX105" fmla="*/ 1159484 w 1445234"/>
              <a:gd name="connsiteY105" fmla="*/ 368300 h 448076"/>
              <a:gd name="connsiteX106" fmla="*/ 1169009 w 1445234"/>
              <a:gd name="connsiteY106" fmla="*/ 361950 h 448076"/>
              <a:gd name="connsiteX107" fmla="*/ 1178534 w 1445234"/>
              <a:gd name="connsiteY107" fmla="*/ 352425 h 448076"/>
              <a:gd name="connsiteX108" fmla="*/ 1207109 w 1445234"/>
              <a:gd name="connsiteY108" fmla="*/ 333375 h 448076"/>
              <a:gd name="connsiteX109" fmla="*/ 1216634 w 1445234"/>
              <a:gd name="connsiteY109" fmla="*/ 327025 h 448076"/>
              <a:gd name="connsiteX110" fmla="*/ 1238859 w 1445234"/>
              <a:gd name="connsiteY110" fmla="*/ 320675 h 448076"/>
              <a:gd name="connsiteX111" fmla="*/ 1257909 w 1445234"/>
              <a:gd name="connsiteY111" fmla="*/ 314325 h 448076"/>
              <a:gd name="connsiteX112" fmla="*/ 1267434 w 1445234"/>
              <a:gd name="connsiteY112" fmla="*/ 304800 h 448076"/>
              <a:gd name="connsiteX113" fmla="*/ 1334109 w 1445234"/>
              <a:gd name="connsiteY113" fmla="*/ 307975 h 448076"/>
              <a:gd name="connsiteX114" fmla="*/ 1343634 w 1445234"/>
              <a:gd name="connsiteY114" fmla="*/ 317500 h 448076"/>
              <a:gd name="connsiteX115" fmla="*/ 1349984 w 1445234"/>
              <a:gd name="connsiteY115" fmla="*/ 327025 h 448076"/>
              <a:gd name="connsiteX116" fmla="*/ 1369034 w 1445234"/>
              <a:gd name="connsiteY116" fmla="*/ 342900 h 448076"/>
              <a:gd name="connsiteX117" fmla="*/ 1372209 w 1445234"/>
              <a:gd name="connsiteY117" fmla="*/ 352425 h 448076"/>
              <a:gd name="connsiteX118" fmla="*/ 1381734 w 1445234"/>
              <a:gd name="connsiteY118" fmla="*/ 355600 h 448076"/>
              <a:gd name="connsiteX119" fmla="*/ 1391259 w 1445234"/>
              <a:gd name="connsiteY119" fmla="*/ 365125 h 448076"/>
              <a:gd name="connsiteX120" fmla="*/ 1400784 w 1445234"/>
              <a:gd name="connsiteY120" fmla="*/ 368300 h 448076"/>
              <a:gd name="connsiteX121" fmla="*/ 1419834 w 1445234"/>
              <a:gd name="connsiteY121" fmla="*/ 381000 h 448076"/>
              <a:gd name="connsiteX122" fmla="*/ 1429359 w 1445234"/>
              <a:gd name="connsiteY122" fmla="*/ 387350 h 448076"/>
              <a:gd name="connsiteX123" fmla="*/ 1438884 w 1445234"/>
              <a:gd name="connsiteY123" fmla="*/ 384175 h 448076"/>
              <a:gd name="connsiteX124" fmla="*/ 1407134 w 1445234"/>
              <a:gd name="connsiteY124" fmla="*/ 355600 h 448076"/>
              <a:gd name="connsiteX125" fmla="*/ 1388084 w 1445234"/>
              <a:gd name="connsiteY125" fmla="*/ 342900 h 448076"/>
              <a:gd name="connsiteX126" fmla="*/ 1362684 w 1445234"/>
              <a:gd name="connsiteY126" fmla="*/ 333375 h 448076"/>
              <a:gd name="connsiteX127" fmla="*/ 1340459 w 1445234"/>
              <a:gd name="connsiteY127" fmla="*/ 327025 h 448076"/>
              <a:gd name="connsiteX128" fmla="*/ 1330934 w 1445234"/>
              <a:gd name="connsiteY128" fmla="*/ 320675 h 448076"/>
              <a:gd name="connsiteX129" fmla="*/ 1318234 w 1445234"/>
              <a:gd name="connsiteY129" fmla="*/ 314325 h 448076"/>
              <a:gd name="connsiteX130" fmla="*/ 1299184 w 1445234"/>
              <a:gd name="connsiteY130" fmla="*/ 317500 h 448076"/>
              <a:gd name="connsiteX131" fmla="*/ 1305534 w 1445234"/>
              <a:gd name="connsiteY131" fmla="*/ 330200 h 448076"/>
              <a:gd name="connsiteX132" fmla="*/ 1324584 w 1445234"/>
              <a:gd name="connsiteY132" fmla="*/ 342900 h 448076"/>
              <a:gd name="connsiteX133" fmla="*/ 1356334 w 1445234"/>
              <a:gd name="connsiteY133" fmla="*/ 352425 h 448076"/>
              <a:gd name="connsiteX134" fmla="*/ 1419834 w 1445234"/>
              <a:gd name="connsiteY134" fmla="*/ 358775 h 448076"/>
              <a:gd name="connsiteX135" fmla="*/ 1432534 w 1445234"/>
              <a:gd name="connsiteY135" fmla="*/ 365125 h 448076"/>
              <a:gd name="connsiteX136" fmla="*/ 1445234 w 1445234"/>
              <a:gd name="connsiteY136" fmla="*/ 365125 h 448076"/>
              <a:gd name="connsiteX137" fmla="*/ 1442059 w 1445234"/>
              <a:gd name="connsiteY137" fmla="*/ 355600 h 448076"/>
              <a:gd name="connsiteX138" fmla="*/ 1435709 w 1445234"/>
              <a:gd name="connsiteY138" fmla="*/ 317500 h 448076"/>
              <a:gd name="connsiteX139" fmla="*/ 1429359 w 1445234"/>
              <a:gd name="connsiteY139" fmla="*/ 301625 h 448076"/>
              <a:gd name="connsiteX140" fmla="*/ 1426184 w 1445234"/>
              <a:gd name="connsiteY140" fmla="*/ 292100 h 448076"/>
              <a:gd name="connsiteX141" fmla="*/ 1419834 w 1445234"/>
              <a:gd name="connsiteY141" fmla="*/ 279400 h 448076"/>
              <a:gd name="connsiteX142" fmla="*/ 1410309 w 1445234"/>
              <a:gd name="connsiteY142" fmla="*/ 247650 h 448076"/>
              <a:gd name="connsiteX143" fmla="*/ 1407134 w 1445234"/>
              <a:gd name="connsiteY143" fmla="*/ 215900 h 448076"/>
              <a:gd name="connsiteX144" fmla="*/ 1403959 w 1445234"/>
              <a:gd name="connsiteY144" fmla="*/ 171450 h 448076"/>
              <a:gd name="connsiteX145" fmla="*/ 1400784 w 1445234"/>
              <a:gd name="connsiteY145" fmla="*/ 146050 h 448076"/>
              <a:gd name="connsiteX146" fmla="*/ 1394434 w 1445234"/>
              <a:gd name="connsiteY146" fmla="*/ 19050 h 448076"/>
              <a:gd name="connsiteX147" fmla="*/ 1372209 w 1445234"/>
              <a:gd name="connsiteY147" fmla="*/ 3175 h 448076"/>
              <a:gd name="connsiteX148" fmla="*/ 1362684 w 1445234"/>
              <a:gd name="connsiteY148" fmla="*/ 0 h 448076"/>
              <a:gd name="connsiteX149" fmla="*/ 1283309 w 1445234"/>
              <a:gd name="connsiteY149" fmla="*/ 6350 h 448076"/>
              <a:gd name="connsiteX150" fmla="*/ 1254734 w 1445234"/>
              <a:gd name="connsiteY150" fmla="*/ 12700 h 448076"/>
              <a:gd name="connsiteX151" fmla="*/ 1245209 w 1445234"/>
              <a:gd name="connsiteY151" fmla="*/ 19050 h 448076"/>
              <a:gd name="connsiteX152" fmla="*/ 1203934 w 1445234"/>
              <a:gd name="connsiteY152" fmla="*/ 31750 h 448076"/>
              <a:gd name="connsiteX153" fmla="*/ 1188059 w 1445234"/>
              <a:gd name="connsiteY153" fmla="*/ 34925 h 448076"/>
              <a:gd name="connsiteX154" fmla="*/ 1146784 w 1445234"/>
              <a:gd name="connsiteY154" fmla="*/ 38100 h 448076"/>
              <a:gd name="connsiteX155" fmla="*/ 1118209 w 1445234"/>
              <a:gd name="connsiteY155" fmla="*/ 44450 h 448076"/>
              <a:gd name="connsiteX156" fmla="*/ 1057884 w 1445234"/>
              <a:gd name="connsiteY156" fmla="*/ 50800 h 448076"/>
              <a:gd name="connsiteX157" fmla="*/ 953109 w 1445234"/>
              <a:gd name="connsiteY157" fmla="*/ 53975 h 448076"/>
              <a:gd name="connsiteX158" fmla="*/ 864209 w 1445234"/>
              <a:gd name="connsiteY158" fmla="*/ 57150 h 448076"/>
              <a:gd name="connsiteX159" fmla="*/ 813409 w 1445234"/>
              <a:gd name="connsiteY159" fmla="*/ 60325 h 448076"/>
              <a:gd name="connsiteX160" fmla="*/ 708634 w 1445234"/>
              <a:gd name="connsiteY160" fmla="*/ 63500 h 448076"/>
              <a:gd name="connsiteX161" fmla="*/ 686409 w 1445234"/>
              <a:gd name="connsiteY161" fmla="*/ 66675 h 448076"/>
              <a:gd name="connsiteX162" fmla="*/ 426059 w 1445234"/>
              <a:gd name="connsiteY162" fmla="*/ 60325 h 448076"/>
              <a:gd name="connsiteX163" fmla="*/ 372084 w 1445234"/>
              <a:gd name="connsiteY163" fmla="*/ 53975 h 448076"/>
              <a:gd name="connsiteX164" fmla="*/ 362559 w 1445234"/>
              <a:gd name="connsiteY164" fmla="*/ 50800 h 448076"/>
              <a:gd name="connsiteX165" fmla="*/ 346684 w 1445234"/>
              <a:gd name="connsiteY165" fmla="*/ 44450 h 448076"/>
              <a:gd name="connsiteX166" fmla="*/ 311759 w 1445234"/>
              <a:gd name="connsiteY166" fmla="*/ 38100 h 448076"/>
              <a:gd name="connsiteX167" fmla="*/ 280009 w 1445234"/>
              <a:gd name="connsiteY167" fmla="*/ 31750 h 448076"/>
              <a:gd name="connsiteX168" fmla="*/ 222859 w 1445234"/>
              <a:gd name="connsiteY168" fmla="*/ 25400 h 448076"/>
              <a:gd name="connsiteX169" fmla="*/ 194284 w 1445234"/>
              <a:gd name="connsiteY169" fmla="*/ 19050 h 448076"/>
              <a:gd name="connsiteX170" fmla="*/ 181584 w 1445234"/>
              <a:gd name="connsiteY170" fmla="*/ 15875 h 448076"/>
              <a:gd name="connsiteX171" fmla="*/ 111734 w 1445234"/>
              <a:gd name="connsiteY171" fmla="*/ 12700 h 448076"/>
              <a:gd name="connsiteX172" fmla="*/ 79984 w 1445234"/>
              <a:gd name="connsiteY172" fmla="*/ 3175 h 448076"/>
              <a:gd name="connsiteX173" fmla="*/ 54584 w 1445234"/>
              <a:gd name="connsiteY173" fmla="*/ 3175 h 44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445234" h="448076">
                <a:moveTo>
                  <a:pt x="54584" y="3175"/>
                </a:moveTo>
                <a:cubicBezTo>
                  <a:pt x="48763" y="5821"/>
                  <a:pt x="48330" y="13817"/>
                  <a:pt x="45059" y="19050"/>
                </a:cubicBezTo>
                <a:cubicBezTo>
                  <a:pt x="43037" y="22286"/>
                  <a:pt x="40212" y="25068"/>
                  <a:pt x="38709" y="28575"/>
                </a:cubicBezTo>
                <a:cubicBezTo>
                  <a:pt x="36990" y="32586"/>
                  <a:pt x="36733" y="37079"/>
                  <a:pt x="35534" y="41275"/>
                </a:cubicBezTo>
                <a:cubicBezTo>
                  <a:pt x="34615" y="44493"/>
                  <a:pt x="33417" y="47625"/>
                  <a:pt x="32359" y="50800"/>
                </a:cubicBezTo>
                <a:cubicBezTo>
                  <a:pt x="31301" y="78317"/>
                  <a:pt x="30902" y="105867"/>
                  <a:pt x="29184" y="133350"/>
                </a:cubicBezTo>
                <a:cubicBezTo>
                  <a:pt x="27728" y="156648"/>
                  <a:pt x="26865" y="145801"/>
                  <a:pt x="22834" y="161925"/>
                </a:cubicBezTo>
                <a:cubicBezTo>
                  <a:pt x="18466" y="179396"/>
                  <a:pt x="19569" y="183150"/>
                  <a:pt x="16484" y="203200"/>
                </a:cubicBezTo>
                <a:cubicBezTo>
                  <a:pt x="15663" y="208534"/>
                  <a:pt x="14022" y="213726"/>
                  <a:pt x="13309" y="219075"/>
                </a:cubicBezTo>
                <a:cubicBezTo>
                  <a:pt x="7852" y="260002"/>
                  <a:pt x="14111" y="238895"/>
                  <a:pt x="6959" y="260350"/>
                </a:cubicBezTo>
                <a:cubicBezTo>
                  <a:pt x="1405" y="299231"/>
                  <a:pt x="-5436" y="337887"/>
                  <a:pt x="6959" y="377825"/>
                </a:cubicBezTo>
                <a:cubicBezTo>
                  <a:pt x="9488" y="385974"/>
                  <a:pt x="23892" y="375708"/>
                  <a:pt x="32359" y="374650"/>
                </a:cubicBezTo>
                <a:cubicBezTo>
                  <a:pt x="35534" y="373592"/>
                  <a:pt x="38891" y="372972"/>
                  <a:pt x="41884" y="371475"/>
                </a:cubicBezTo>
                <a:cubicBezTo>
                  <a:pt x="49020" y="367907"/>
                  <a:pt x="55918" y="361619"/>
                  <a:pt x="60934" y="355600"/>
                </a:cubicBezTo>
                <a:cubicBezTo>
                  <a:pt x="63377" y="352669"/>
                  <a:pt x="64304" y="348459"/>
                  <a:pt x="67284" y="346075"/>
                </a:cubicBezTo>
                <a:cubicBezTo>
                  <a:pt x="69897" y="343984"/>
                  <a:pt x="73816" y="344397"/>
                  <a:pt x="76809" y="342900"/>
                </a:cubicBezTo>
                <a:cubicBezTo>
                  <a:pt x="80222" y="341193"/>
                  <a:pt x="82921" y="338257"/>
                  <a:pt x="86334" y="336550"/>
                </a:cubicBezTo>
                <a:cubicBezTo>
                  <a:pt x="89327" y="335053"/>
                  <a:pt x="92933" y="335000"/>
                  <a:pt x="95859" y="333375"/>
                </a:cubicBezTo>
                <a:cubicBezTo>
                  <a:pt x="102530" y="329669"/>
                  <a:pt x="107669" y="323088"/>
                  <a:pt x="114909" y="320675"/>
                </a:cubicBezTo>
                <a:lnTo>
                  <a:pt x="133959" y="314325"/>
                </a:lnTo>
                <a:cubicBezTo>
                  <a:pt x="137134" y="313267"/>
                  <a:pt x="140202" y="311806"/>
                  <a:pt x="143484" y="311150"/>
                </a:cubicBezTo>
                <a:lnTo>
                  <a:pt x="159359" y="307975"/>
                </a:lnTo>
                <a:cubicBezTo>
                  <a:pt x="173117" y="309033"/>
                  <a:pt x="187071" y="308607"/>
                  <a:pt x="200634" y="311150"/>
                </a:cubicBezTo>
                <a:cubicBezTo>
                  <a:pt x="206737" y="312294"/>
                  <a:pt x="215884" y="323858"/>
                  <a:pt x="219684" y="327025"/>
                </a:cubicBezTo>
                <a:cubicBezTo>
                  <a:pt x="222615" y="329468"/>
                  <a:pt x="226034" y="331258"/>
                  <a:pt x="229209" y="333375"/>
                </a:cubicBezTo>
                <a:lnTo>
                  <a:pt x="248259" y="361950"/>
                </a:lnTo>
                <a:cubicBezTo>
                  <a:pt x="250376" y="365125"/>
                  <a:pt x="251911" y="368777"/>
                  <a:pt x="254609" y="371475"/>
                </a:cubicBezTo>
                <a:cubicBezTo>
                  <a:pt x="257784" y="374650"/>
                  <a:pt x="261377" y="377456"/>
                  <a:pt x="264134" y="381000"/>
                </a:cubicBezTo>
                <a:cubicBezTo>
                  <a:pt x="268819" y="387024"/>
                  <a:pt x="270484" y="395817"/>
                  <a:pt x="276834" y="400050"/>
                </a:cubicBezTo>
                <a:lnTo>
                  <a:pt x="295884" y="412750"/>
                </a:lnTo>
                <a:lnTo>
                  <a:pt x="314934" y="425450"/>
                </a:lnTo>
                <a:cubicBezTo>
                  <a:pt x="318109" y="427567"/>
                  <a:pt x="320839" y="430593"/>
                  <a:pt x="324459" y="431800"/>
                </a:cubicBezTo>
                <a:lnTo>
                  <a:pt x="343509" y="438150"/>
                </a:lnTo>
                <a:cubicBezTo>
                  <a:pt x="356683" y="433759"/>
                  <a:pt x="359366" y="435030"/>
                  <a:pt x="365734" y="415925"/>
                </a:cubicBezTo>
                <a:lnTo>
                  <a:pt x="372084" y="396875"/>
                </a:lnTo>
                <a:lnTo>
                  <a:pt x="375259" y="387350"/>
                </a:lnTo>
                <a:cubicBezTo>
                  <a:pt x="376317" y="377825"/>
                  <a:pt x="376554" y="368173"/>
                  <a:pt x="378434" y="358775"/>
                </a:cubicBezTo>
                <a:cubicBezTo>
                  <a:pt x="379747" y="352211"/>
                  <a:pt x="384784" y="339725"/>
                  <a:pt x="384784" y="339725"/>
                </a:cubicBezTo>
                <a:cubicBezTo>
                  <a:pt x="385842" y="328083"/>
                  <a:pt x="387095" y="316458"/>
                  <a:pt x="387959" y="304800"/>
                </a:cubicBezTo>
                <a:cubicBezTo>
                  <a:pt x="389212" y="287880"/>
                  <a:pt x="389725" y="270908"/>
                  <a:pt x="391134" y="254000"/>
                </a:cubicBezTo>
                <a:cubicBezTo>
                  <a:pt x="392498" y="237630"/>
                  <a:pt x="393442" y="230046"/>
                  <a:pt x="397484" y="215900"/>
                </a:cubicBezTo>
                <a:cubicBezTo>
                  <a:pt x="398403" y="212682"/>
                  <a:pt x="399341" y="209451"/>
                  <a:pt x="400659" y="206375"/>
                </a:cubicBezTo>
                <a:cubicBezTo>
                  <a:pt x="402523" y="202025"/>
                  <a:pt x="404892" y="197908"/>
                  <a:pt x="407009" y="193675"/>
                </a:cubicBezTo>
                <a:cubicBezTo>
                  <a:pt x="408217" y="187637"/>
                  <a:pt x="410105" y="174784"/>
                  <a:pt x="413359" y="168275"/>
                </a:cubicBezTo>
                <a:cubicBezTo>
                  <a:pt x="429302" y="136389"/>
                  <a:pt x="409360" y="185014"/>
                  <a:pt x="426059" y="146050"/>
                </a:cubicBezTo>
                <a:cubicBezTo>
                  <a:pt x="430414" y="135889"/>
                  <a:pt x="429427" y="132577"/>
                  <a:pt x="432409" y="120650"/>
                </a:cubicBezTo>
                <a:cubicBezTo>
                  <a:pt x="433221" y="117403"/>
                  <a:pt x="434526" y="114300"/>
                  <a:pt x="435584" y="111125"/>
                </a:cubicBezTo>
                <a:cubicBezTo>
                  <a:pt x="436642" y="95250"/>
                  <a:pt x="434013" y="78686"/>
                  <a:pt x="438759" y="63500"/>
                </a:cubicBezTo>
                <a:cubicBezTo>
                  <a:pt x="440061" y="59335"/>
                  <a:pt x="447095" y="60325"/>
                  <a:pt x="451459" y="60325"/>
                </a:cubicBezTo>
                <a:cubicBezTo>
                  <a:pt x="465258" y="60325"/>
                  <a:pt x="478976" y="62442"/>
                  <a:pt x="492734" y="63500"/>
                </a:cubicBezTo>
                <a:cubicBezTo>
                  <a:pt x="496967" y="65617"/>
                  <a:pt x="501040" y="68092"/>
                  <a:pt x="505434" y="69850"/>
                </a:cubicBezTo>
                <a:cubicBezTo>
                  <a:pt x="511649" y="72336"/>
                  <a:pt x="524484" y="76200"/>
                  <a:pt x="524484" y="76200"/>
                </a:cubicBezTo>
                <a:cubicBezTo>
                  <a:pt x="526601" y="82550"/>
                  <a:pt x="530004" y="88608"/>
                  <a:pt x="530834" y="95250"/>
                </a:cubicBezTo>
                <a:cubicBezTo>
                  <a:pt x="534424" y="123971"/>
                  <a:pt x="531311" y="112555"/>
                  <a:pt x="537184" y="130175"/>
                </a:cubicBezTo>
                <a:cubicBezTo>
                  <a:pt x="538242" y="179917"/>
                  <a:pt x="538370" y="229687"/>
                  <a:pt x="540359" y="279400"/>
                </a:cubicBezTo>
                <a:cubicBezTo>
                  <a:pt x="540493" y="282744"/>
                  <a:pt x="542935" y="285632"/>
                  <a:pt x="543534" y="288925"/>
                </a:cubicBezTo>
                <a:cubicBezTo>
                  <a:pt x="545060" y="297320"/>
                  <a:pt x="545651" y="305858"/>
                  <a:pt x="546709" y="314325"/>
                </a:cubicBezTo>
                <a:cubicBezTo>
                  <a:pt x="547767" y="351367"/>
                  <a:pt x="547936" y="388444"/>
                  <a:pt x="549884" y="425450"/>
                </a:cubicBezTo>
                <a:cubicBezTo>
                  <a:pt x="550060" y="428792"/>
                  <a:pt x="549777" y="434319"/>
                  <a:pt x="553059" y="434975"/>
                </a:cubicBezTo>
                <a:cubicBezTo>
                  <a:pt x="562457" y="436855"/>
                  <a:pt x="572109" y="432858"/>
                  <a:pt x="581634" y="431800"/>
                </a:cubicBezTo>
                <a:cubicBezTo>
                  <a:pt x="584809" y="428625"/>
                  <a:pt x="587615" y="425032"/>
                  <a:pt x="591159" y="422275"/>
                </a:cubicBezTo>
                <a:cubicBezTo>
                  <a:pt x="597183" y="417590"/>
                  <a:pt x="604813" y="414971"/>
                  <a:pt x="610209" y="409575"/>
                </a:cubicBezTo>
                <a:cubicBezTo>
                  <a:pt x="618427" y="401357"/>
                  <a:pt x="627391" y="391148"/>
                  <a:pt x="638784" y="387350"/>
                </a:cubicBezTo>
                <a:cubicBezTo>
                  <a:pt x="651929" y="382968"/>
                  <a:pt x="645524" y="386031"/>
                  <a:pt x="657834" y="377825"/>
                </a:cubicBezTo>
                <a:cubicBezTo>
                  <a:pt x="667897" y="362731"/>
                  <a:pt x="660564" y="369507"/>
                  <a:pt x="683234" y="361950"/>
                </a:cubicBezTo>
                <a:lnTo>
                  <a:pt x="692759" y="358775"/>
                </a:lnTo>
                <a:lnTo>
                  <a:pt x="702284" y="355600"/>
                </a:lnTo>
                <a:cubicBezTo>
                  <a:pt x="713401" y="356611"/>
                  <a:pt x="743569" y="356665"/>
                  <a:pt x="756259" y="365125"/>
                </a:cubicBezTo>
                <a:lnTo>
                  <a:pt x="765784" y="371475"/>
                </a:lnTo>
                <a:lnTo>
                  <a:pt x="778484" y="390525"/>
                </a:lnTo>
                <a:cubicBezTo>
                  <a:pt x="780601" y="393700"/>
                  <a:pt x="781659" y="397933"/>
                  <a:pt x="784834" y="400050"/>
                </a:cubicBezTo>
                <a:cubicBezTo>
                  <a:pt x="788009" y="402167"/>
                  <a:pt x="791428" y="403957"/>
                  <a:pt x="794359" y="406400"/>
                </a:cubicBezTo>
                <a:cubicBezTo>
                  <a:pt x="810214" y="419613"/>
                  <a:pt x="796670" y="413520"/>
                  <a:pt x="813409" y="419100"/>
                </a:cubicBezTo>
                <a:cubicBezTo>
                  <a:pt x="816285" y="421257"/>
                  <a:pt x="830991" y="432654"/>
                  <a:pt x="835634" y="434975"/>
                </a:cubicBezTo>
                <a:cubicBezTo>
                  <a:pt x="838627" y="436472"/>
                  <a:pt x="841912" y="437338"/>
                  <a:pt x="845159" y="438150"/>
                </a:cubicBezTo>
                <a:cubicBezTo>
                  <a:pt x="862695" y="442534"/>
                  <a:pt x="872946" y="442516"/>
                  <a:pt x="892784" y="444500"/>
                </a:cubicBezTo>
                <a:cubicBezTo>
                  <a:pt x="897017" y="445558"/>
                  <a:pt x="901432" y="449296"/>
                  <a:pt x="905484" y="447675"/>
                </a:cubicBezTo>
                <a:cubicBezTo>
                  <a:pt x="908591" y="446432"/>
                  <a:pt x="907847" y="441397"/>
                  <a:pt x="908659" y="438150"/>
                </a:cubicBezTo>
                <a:cubicBezTo>
                  <a:pt x="909968" y="432915"/>
                  <a:pt x="910776" y="427567"/>
                  <a:pt x="911834" y="422275"/>
                </a:cubicBezTo>
                <a:cubicBezTo>
                  <a:pt x="909108" y="359569"/>
                  <a:pt x="905484" y="286217"/>
                  <a:pt x="905484" y="225425"/>
                </a:cubicBezTo>
                <a:cubicBezTo>
                  <a:pt x="905484" y="192600"/>
                  <a:pt x="906838" y="159775"/>
                  <a:pt x="908659" y="127000"/>
                </a:cubicBezTo>
                <a:cubicBezTo>
                  <a:pt x="908958" y="121612"/>
                  <a:pt x="909939" y="116178"/>
                  <a:pt x="911834" y="111125"/>
                </a:cubicBezTo>
                <a:cubicBezTo>
                  <a:pt x="913174" y="107552"/>
                  <a:pt x="916634" y="105087"/>
                  <a:pt x="918184" y="101600"/>
                </a:cubicBezTo>
                <a:cubicBezTo>
                  <a:pt x="920902" y="95483"/>
                  <a:pt x="919801" y="87283"/>
                  <a:pt x="924534" y="82550"/>
                </a:cubicBezTo>
                <a:cubicBezTo>
                  <a:pt x="932752" y="74332"/>
                  <a:pt x="941716" y="64123"/>
                  <a:pt x="953109" y="60325"/>
                </a:cubicBezTo>
                <a:lnTo>
                  <a:pt x="962634" y="57150"/>
                </a:lnTo>
                <a:cubicBezTo>
                  <a:pt x="967926" y="58208"/>
                  <a:pt x="973456" y="58430"/>
                  <a:pt x="978509" y="60325"/>
                </a:cubicBezTo>
                <a:cubicBezTo>
                  <a:pt x="987109" y="63550"/>
                  <a:pt x="990821" y="70585"/>
                  <a:pt x="997559" y="76200"/>
                </a:cubicBezTo>
                <a:cubicBezTo>
                  <a:pt x="1004291" y="81810"/>
                  <a:pt x="1012020" y="85018"/>
                  <a:pt x="1019784" y="88900"/>
                </a:cubicBezTo>
                <a:cubicBezTo>
                  <a:pt x="1035550" y="112549"/>
                  <a:pt x="1015287" y="83504"/>
                  <a:pt x="1035659" y="107950"/>
                </a:cubicBezTo>
                <a:cubicBezTo>
                  <a:pt x="1040348" y="113577"/>
                  <a:pt x="1045619" y="123781"/>
                  <a:pt x="1048359" y="130175"/>
                </a:cubicBezTo>
                <a:cubicBezTo>
                  <a:pt x="1052221" y="139187"/>
                  <a:pt x="1053578" y="149133"/>
                  <a:pt x="1054709" y="158750"/>
                </a:cubicBezTo>
                <a:cubicBezTo>
                  <a:pt x="1062122" y="221762"/>
                  <a:pt x="1053375" y="165123"/>
                  <a:pt x="1061059" y="238125"/>
                </a:cubicBezTo>
                <a:cubicBezTo>
                  <a:pt x="1062827" y="254922"/>
                  <a:pt x="1065901" y="255878"/>
                  <a:pt x="1070584" y="273050"/>
                </a:cubicBezTo>
                <a:cubicBezTo>
                  <a:pt x="1072004" y="278256"/>
                  <a:pt x="1072450" y="283690"/>
                  <a:pt x="1073759" y="288925"/>
                </a:cubicBezTo>
                <a:cubicBezTo>
                  <a:pt x="1074571" y="292172"/>
                  <a:pt x="1076122" y="295203"/>
                  <a:pt x="1076934" y="298450"/>
                </a:cubicBezTo>
                <a:cubicBezTo>
                  <a:pt x="1078243" y="303685"/>
                  <a:pt x="1078938" y="309057"/>
                  <a:pt x="1080109" y="314325"/>
                </a:cubicBezTo>
                <a:cubicBezTo>
                  <a:pt x="1081056" y="318585"/>
                  <a:pt x="1082226" y="322792"/>
                  <a:pt x="1083284" y="327025"/>
                </a:cubicBezTo>
                <a:cubicBezTo>
                  <a:pt x="1084342" y="337608"/>
                  <a:pt x="1084955" y="348246"/>
                  <a:pt x="1086459" y="358775"/>
                </a:cubicBezTo>
                <a:cubicBezTo>
                  <a:pt x="1087076" y="363095"/>
                  <a:pt x="1088778" y="367196"/>
                  <a:pt x="1089634" y="371475"/>
                </a:cubicBezTo>
                <a:cubicBezTo>
                  <a:pt x="1093197" y="389290"/>
                  <a:pt x="1093866" y="400039"/>
                  <a:pt x="1095984" y="419100"/>
                </a:cubicBezTo>
                <a:cubicBezTo>
                  <a:pt x="1131476" y="412002"/>
                  <a:pt x="1118754" y="418737"/>
                  <a:pt x="1137259" y="406400"/>
                </a:cubicBezTo>
                <a:cubicBezTo>
                  <a:pt x="1138317" y="403225"/>
                  <a:pt x="1138937" y="399868"/>
                  <a:pt x="1140434" y="396875"/>
                </a:cubicBezTo>
                <a:cubicBezTo>
                  <a:pt x="1142141" y="393462"/>
                  <a:pt x="1145444" y="390923"/>
                  <a:pt x="1146784" y="387350"/>
                </a:cubicBezTo>
                <a:cubicBezTo>
                  <a:pt x="1148679" y="382297"/>
                  <a:pt x="1146966" y="375965"/>
                  <a:pt x="1149959" y="371475"/>
                </a:cubicBezTo>
                <a:cubicBezTo>
                  <a:pt x="1151815" y="368690"/>
                  <a:pt x="1156491" y="369797"/>
                  <a:pt x="1159484" y="368300"/>
                </a:cubicBezTo>
                <a:cubicBezTo>
                  <a:pt x="1162897" y="366593"/>
                  <a:pt x="1166078" y="364393"/>
                  <a:pt x="1169009" y="361950"/>
                </a:cubicBezTo>
                <a:cubicBezTo>
                  <a:pt x="1172458" y="359075"/>
                  <a:pt x="1174990" y="355182"/>
                  <a:pt x="1178534" y="352425"/>
                </a:cubicBezTo>
                <a:lnTo>
                  <a:pt x="1207109" y="333375"/>
                </a:lnTo>
                <a:cubicBezTo>
                  <a:pt x="1210284" y="331258"/>
                  <a:pt x="1213014" y="328232"/>
                  <a:pt x="1216634" y="327025"/>
                </a:cubicBezTo>
                <a:cubicBezTo>
                  <a:pt x="1248645" y="316355"/>
                  <a:pt x="1198992" y="332635"/>
                  <a:pt x="1238859" y="320675"/>
                </a:cubicBezTo>
                <a:cubicBezTo>
                  <a:pt x="1245270" y="318752"/>
                  <a:pt x="1257909" y="314325"/>
                  <a:pt x="1257909" y="314325"/>
                </a:cubicBezTo>
                <a:cubicBezTo>
                  <a:pt x="1261084" y="311150"/>
                  <a:pt x="1262959" y="305173"/>
                  <a:pt x="1267434" y="304800"/>
                </a:cubicBezTo>
                <a:cubicBezTo>
                  <a:pt x="1289607" y="302952"/>
                  <a:pt x="1312162" y="304317"/>
                  <a:pt x="1334109" y="307975"/>
                </a:cubicBezTo>
                <a:cubicBezTo>
                  <a:pt x="1338538" y="308713"/>
                  <a:pt x="1340759" y="314051"/>
                  <a:pt x="1343634" y="317500"/>
                </a:cubicBezTo>
                <a:cubicBezTo>
                  <a:pt x="1346077" y="320431"/>
                  <a:pt x="1347541" y="324094"/>
                  <a:pt x="1349984" y="327025"/>
                </a:cubicBezTo>
                <a:cubicBezTo>
                  <a:pt x="1357624" y="336192"/>
                  <a:pt x="1359668" y="336656"/>
                  <a:pt x="1369034" y="342900"/>
                </a:cubicBezTo>
                <a:cubicBezTo>
                  <a:pt x="1370092" y="346075"/>
                  <a:pt x="1369842" y="350058"/>
                  <a:pt x="1372209" y="352425"/>
                </a:cubicBezTo>
                <a:cubicBezTo>
                  <a:pt x="1374576" y="354792"/>
                  <a:pt x="1378949" y="353744"/>
                  <a:pt x="1381734" y="355600"/>
                </a:cubicBezTo>
                <a:cubicBezTo>
                  <a:pt x="1385470" y="358091"/>
                  <a:pt x="1387523" y="362634"/>
                  <a:pt x="1391259" y="365125"/>
                </a:cubicBezTo>
                <a:cubicBezTo>
                  <a:pt x="1394044" y="366981"/>
                  <a:pt x="1397858" y="366675"/>
                  <a:pt x="1400784" y="368300"/>
                </a:cubicBezTo>
                <a:cubicBezTo>
                  <a:pt x="1407455" y="372006"/>
                  <a:pt x="1413484" y="376767"/>
                  <a:pt x="1419834" y="381000"/>
                </a:cubicBezTo>
                <a:lnTo>
                  <a:pt x="1429359" y="387350"/>
                </a:lnTo>
                <a:cubicBezTo>
                  <a:pt x="1432534" y="386292"/>
                  <a:pt x="1438884" y="387522"/>
                  <a:pt x="1438884" y="384175"/>
                </a:cubicBezTo>
                <a:cubicBezTo>
                  <a:pt x="1438884" y="362203"/>
                  <a:pt x="1420979" y="363055"/>
                  <a:pt x="1407134" y="355600"/>
                </a:cubicBezTo>
                <a:cubicBezTo>
                  <a:pt x="1400414" y="351982"/>
                  <a:pt x="1394910" y="346313"/>
                  <a:pt x="1388084" y="342900"/>
                </a:cubicBezTo>
                <a:cubicBezTo>
                  <a:pt x="1379996" y="338856"/>
                  <a:pt x="1371262" y="336234"/>
                  <a:pt x="1362684" y="333375"/>
                </a:cubicBezTo>
                <a:cubicBezTo>
                  <a:pt x="1356580" y="331340"/>
                  <a:pt x="1346574" y="330083"/>
                  <a:pt x="1340459" y="327025"/>
                </a:cubicBezTo>
                <a:cubicBezTo>
                  <a:pt x="1337046" y="325318"/>
                  <a:pt x="1334247" y="322568"/>
                  <a:pt x="1330934" y="320675"/>
                </a:cubicBezTo>
                <a:cubicBezTo>
                  <a:pt x="1326825" y="318327"/>
                  <a:pt x="1322467" y="316442"/>
                  <a:pt x="1318234" y="314325"/>
                </a:cubicBezTo>
                <a:cubicBezTo>
                  <a:pt x="1311884" y="315383"/>
                  <a:pt x="1303206" y="312473"/>
                  <a:pt x="1299184" y="317500"/>
                </a:cubicBezTo>
                <a:cubicBezTo>
                  <a:pt x="1296227" y="321196"/>
                  <a:pt x="1302187" y="326853"/>
                  <a:pt x="1305534" y="330200"/>
                </a:cubicBezTo>
                <a:cubicBezTo>
                  <a:pt x="1310930" y="335596"/>
                  <a:pt x="1318040" y="338973"/>
                  <a:pt x="1324584" y="342900"/>
                </a:cubicBezTo>
                <a:cubicBezTo>
                  <a:pt x="1338096" y="351007"/>
                  <a:pt x="1339343" y="349998"/>
                  <a:pt x="1356334" y="352425"/>
                </a:cubicBezTo>
                <a:cubicBezTo>
                  <a:pt x="1382966" y="356230"/>
                  <a:pt x="1390278" y="356312"/>
                  <a:pt x="1419834" y="358775"/>
                </a:cubicBezTo>
                <a:cubicBezTo>
                  <a:pt x="1424067" y="360892"/>
                  <a:pt x="1428898" y="362095"/>
                  <a:pt x="1432534" y="365125"/>
                </a:cubicBezTo>
                <a:cubicBezTo>
                  <a:pt x="1443420" y="374196"/>
                  <a:pt x="1434348" y="381454"/>
                  <a:pt x="1445234" y="365125"/>
                </a:cubicBezTo>
                <a:cubicBezTo>
                  <a:pt x="1444176" y="361950"/>
                  <a:pt x="1442658" y="358893"/>
                  <a:pt x="1442059" y="355600"/>
                </a:cubicBezTo>
                <a:cubicBezTo>
                  <a:pt x="1438728" y="337282"/>
                  <a:pt x="1440756" y="332642"/>
                  <a:pt x="1435709" y="317500"/>
                </a:cubicBezTo>
                <a:cubicBezTo>
                  <a:pt x="1433907" y="312093"/>
                  <a:pt x="1431360" y="306961"/>
                  <a:pt x="1429359" y="301625"/>
                </a:cubicBezTo>
                <a:cubicBezTo>
                  <a:pt x="1428184" y="298491"/>
                  <a:pt x="1427502" y="295176"/>
                  <a:pt x="1426184" y="292100"/>
                </a:cubicBezTo>
                <a:cubicBezTo>
                  <a:pt x="1424320" y="287750"/>
                  <a:pt x="1421592" y="283794"/>
                  <a:pt x="1419834" y="279400"/>
                </a:cubicBezTo>
                <a:cubicBezTo>
                  <a:pt x="1414681" y="266517"/>
                  <a:pt x="1413428" y="260125"/>
                  <a:pt x="1410309" y="247650"/>
                </a:cubicBezTo>
                <a:cubicBezTo>
                  <a:pt x="1409251" y="237067"/>
                  <a:pt x="1408017" y="226499"/>
                  <a:pt x="1407134" y="215900"/>
                </a:cubicBezTo>
                <a:cubicBezTo>
                  <a:pt x="1405900" y="201097"/>
                  <a:pt x="1405304" y="186243"/>
                  <a:pt x="1403959" y="171450"/>
                </a:cubicBezTo>
                <a:cubicBezTo>
                  <a:pt x="1403186" y="162952"/>
                  <a:pt x="1401842" y="154517"/>
                  <a:pt x="1400784" y="146050"/>
                </a:cubicBezTo>
                <a:cubicBezTo>
                  <a:pt x="1400106" y="124366"/>
                  <a:pt x="1401116" y="55799"/>
                  <a:pt x="1394434" y="19050"/>
                </a:cubicBezTo>
                <a:cubicBezTo>
                  <a:pt x="1391703" y="4028"/>
                  <a:pt x="1389313" y="8876"/>
                  <a:pt x="1372209" y="3175"/>
                </a:cubicBezTo>
                <a:lnTo>
                  <a:pt x="1362684" y="0"/>
                </a:lnTo>
                <a:cubicBezTo>
                  <a:pt x="1336226" y="2117"/>
                  <a:pt x="1309059" y="-88"/>
                  <a:pt x="1283309" y="6350"/>
                </a:cubicBezTo>
                <a:cubicBezTo>
                  <a:pt x="1265374" y="10834"/>
                  <a:pt x="1274888" y="8669"/>
                  <a:pt x="1254734" y="12700"/>
                </a:cubicBezTo>
                <a:cubicBezTo>
                  <a:pt x="1251559" y="14817"/>
                  <a:pt x="1248622" y="17343"/>
                  <a:pt x="1245209" y="19050"/>
                </a:cubicBezTo>
                <a:cubicBezTo>
                  <a:pt x="1232590" y="25359"/>
                  <a:pt x="1217469" y="29043"/>
                  <a:pt x="1203934" y="31750"/>
                </a:cubicBezTo>
                <a:cubicBezTo>
                  <a:pt x="1198642" y="32808"/>
                  <a:pt x="1193422" y="34329"/>
                  <a:pt x="1188059" y="34925"/>
                </a:cubicBezTo>
                <a:cubicBezTo>
                  <a:pt x="1174344" y="36449"/>
                  <a:pt x="1160542" y="37042"/>
                  <a:pt x="1146784" y="38100"/>
                </a:cubicBezTo>
                <a:cubicBezTo>
                  <a:pt x="1128247" y="44279"/>
                  <a:pt x="1146148" y="38862"/>
                  <a:pt x="1118209" y="44450"/>
                </a:cubicBezTo>
                <a:cubicBezTo>
                  <a:pt x="1083440" y="51404"/>
                  <a:pt x="1134051" y="47626"/>
                  <a:pt x="1057884" y="50800"/>
                </a:cubicBezTo>
                <a:cubicBezTo>
                  <a:pt x="1022973" y="52255"/>
                  <a:pt x="988031" y="52830"/>
                  <a:pt x="953109" y="53975"/>
                </a:cubicBezTo>
                <a:lnTo>
                  <a:pt x="864209" y="57150"/>
                </a:lnTo>
                <a:cubicBezTo>
                  <a:pt x="847260" y="57920"/>
                  <a:pt x="830361" y="59633"/>
                  <a:pt x="813409" y="60325"/>
                </a:cubicBezTo>
                <a:cubicBezTo>
                  <a:pt x="778497" y="61750"/>
                  <a:pt x="743559" y="62442"/>
                  <a:pt x="708634" y="63500"/>
                </a:cubicBezTo>
                <a:cubicBezTo>
                  <a:pt x="701226" y="64558"/>
                  <a:pt x="693893" y="66675"/>
                  <a:pt x="686409" y="66675"/>
                </a:cubicBezTo>
                <a:cubicBezTo>
                  <a:pt x="503164" y="66675"/>
                  <a:pt x="532496" y="67928"/>
                  <a:pt x="426059" y="60325"/>
                </a:cubicBezTo>
                <a:cubicBezTo>
                  <a:pt x="400135" y="51684"/>
                  <a:pt x="430113" y="60802"/>
                  <a:pt x="372084" y="53975"/>
                </a:cubicBezTo>
                <a:cubicBezTo>
                  <a:pt x="368760" y="53584"/>
                  <a:pt x="365693" y="51975"/>
                  <a:pt x="362559" y="50800"/>
                </a:cubicBezTo>
                <a:cubicBezTo>
                  <a:pt x="357223" y="48799"/>
                  <a:pt x="352091" y="46252"/>
                  <a:pt x="346684" y="44450"/>
                </a:cubicBezTo>
                <a:cubicBezTo>
                  <a:pt x="335456" y="40707"/>
                  <a:pt x="323328" y="39753"/>
                  <a:pt x="311759" y="38100"/>
                </a:cubicBezTo>
                <a:cubicBezTo>
                  <a:pt x="295678" y="32740"/>
                  <a:pt x="304331" y="34993"/>
                  <a:pt x="280009" y="31750"/>
                </a:cubicBezTo>
                <a:cubicBezTo>
                  <a:pt x="253044" y="28155"/>
                  <a:pt x="251895" y="28304"/>
                  <a:pt x="222859" y="25400"/>
                </a:cubicBezTo>
                <a:cubicBezTo>
                  <a:pt x="204322" y="19221"/>
                  <a:pt x="222223" y="24638"/>
                  <a:pt x="194284" y="19050"/>
                </a:cubicBezTo>
                <a:cubicBezTo>
                  <a:pt x="190005" y="18194"/>
                  <a:pt x="185935" y="16210"/>
                  <a:pt x="181584" y="15875"/>
                </a:cubicBezTo>
                <a:cubicBezTo>
                  <a:pt x="158345" y="14087"/>
                  <a:pt x="135017" y="13758"/>
                  <a:pt x="111734" y="12700"/>
                </a:cubicBezTo>
                <a:cubicBezTo>
                  <a:pt x="105105" y="10490"/>
                  <a:pt x="88381" y="4375"/>
                  <a:pt x="79984" y="3175"/>
                </a:cubicBezTo>
                <a:cubicBezTo>
                  <a:pt x="76841" y="2726"/>
                  <a:pt x="60405" y="529"/>
                  <a:pt x="54584" y="31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43DBB777-1CE5-458F-A325-DC2CC64163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425" y="1336602"/>
            <a:ext cx="6258949" cy="3520660"/>
          </a:xfrm>
          <a:prstGeom prst="rect">
            <a:avLst/>
          </a:prstGeom>
        </p:spPr>
      </p:pic>
      <p:pic>
        <p:nvPicPr>
          <p:cNvPr id="19" name="Image 18">
            <a:extLst>
              <a:ext uri="{FF2B5EF4-FFF2-40B4-BE49-F238E27FC236}">
                <a16:creationId xmlns:a16="http://schemas.microsoft.com/office/drawing/2014/main" id="{5624C9D3-8E97-4389-B1C3-FC15C97F1231}"/>
              </a:ext>
            </a:extLst>
          </p:cNvPr>
          <p:cNvPicPr>
            <a:picLocks noChangeAspect="1"/>
          </p:cNvPicPr>
          <p:nvPr/>
        </p:nvPicPr>
        <p:blipFill rotWithShape="1">
          <a:blip r:embed="rId6">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spTree>
    <p:extLst>
      <p:ext uri="{BB962C8B-B14F-4D97-AF65-F5344CB8AC3E}">
        <p14:creationId xmlns:p14="http://schemas.microsoft.com/office/powerpoint/2010/main" val="68750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21506" y="5919788"/>
            <a:ext cx="11008519" cy="533400"/>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2" name="Image 11">
            <a:extLst>
              <a:ext uri="{FF2B5EF4-FFF2-40B4-BE49-F238E27FC236}">
                <a16:creationId xmlns:a16="http://schemas.microsoft.com/office/drawing/2014/main" id="{880FE8C7-7039-4A62-987F-D0B73B16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5" name="Rectangle 4">
            <a:extLst>
              <a:ext uri="{FF2B5EF4-FFF2-40B4-BE49-F238E27FC236}">
                <a16:creationId xmlns:a16="http://schemas.microsoft.com/office/drawing/2014/main" id="{5BA55E9C-5CD6-4E70-80E6-531B0F96D7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C5CEFB6A-6FCB-4FA8-813D-9490822ED40B}"/>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E3699E2C-30BB-4F1F-A6BB-F5F06A2F97C1}"/>
              </a:ext>
            </a:extLst>
          </p:cNvPr>
          <p:cNvSpPr/>
          <p:nvPr/>
        </p:nvSpPr>
        <p:spPr>
          <a:xfrm>
            <a:off x="3706367" y="3290441"/>
            <a:ext cx="3434007" cy="2342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Picture 2" descr="Equipe de France : que sont devenus les champions du monde 2018 absents ...">
            <a:extLst>
              <a:ext uri="{FF2B5EF4-FFF2-40B4-BE49-F238E27FC236}">
                <a16:creationId xmlns:a16="http://schemas.microsoft.com/office/drawing/2014/main" id="{8797C84D-2FD9-4B60-A687-F8C2E153F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362" y="3367771"/>
            <a:ext cx="3282812" cy="21871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 coins arrondis 15">
            <a:extLst>
              <a:ext uri="{FF2B5EF4-FFF2-40B4-BE49-F238E27FC236}">
                <a16:creationId xmlns:a16="http://schemas.microsoft.com/office/drawing/2014/main" id="{A2E53466-A312-4476-8790-8D8524100515}"/>
              </a:ext>
            </a:extLst>
          </p:cNvPr>
          <p:cNvSpPr/>
          <p:nvPr/>
        </p:nvSpPr>
        <p:spPr>
          <a:xfrm>
            <a:off x="917989" y="1814660"/>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6316487D-B762-48EB-9463-22418FB18336}"/>
              </a:ext>
            </a:extLst>
          </p:cNvPr>
          <p:cNvSpPr/>
          <p:nvPr/>
        </p:nvSpPr>
        <p:spPr>
          <a:xfrm>
            <a:off x="1001129" y="1899650"/>
            <a:ext cx="7174173" cy="1661993"/>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latin typeface="Open Sans"/>
            </a:endParaRPr>
          </a:p>
          <a:p>
            <a:r>
              <a:rPr lang="fr-FR" sz="2400" dirty="0"/>
              <a:t>La France est championne du monde !</a:t>
            </a:r>
          </a:p>
          <a:p>
            <a:endParaRPr lang="fr-FR" sz="2000" dirty="0"/>
          </a:p>
          <a:p>
            <a:endParaRPr lang="fr-FR" dirty="0"/>
          </a:p>
        </p:txBody>
      </p:sp>
      <p:pic>
        <p:nvPicPr>
          <p:cNvPr id="19" name="Image 18">
            <a:extLst>
              <a:ext uri="{FF2B5EF4-FFF2-40B4-BE49-F238E27FC236}">
                <a16:creationId xmlns:a16="http://schemas.microsoft.com/office/drawing/2014/main" id="{CB561DB3-3EE9-4BA0-A02B-AFF01387F719}"/>
              </a:ext>
            </a:extLst>
          </p:cNvPr>
          <p:cNvPicPr>
            <a:picLocks noChangeAspect="1"/>
          </p:cNvPicPr>
          <p:nvPr/>
        </p:nvPicPr>
        <p:blipFill rotWithShape="1">
          <a:blip r:embed="rId5">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0" name="Image 19">
            <a:extLst>
              <a:ext uri="{FF2B5EF4-FFF2-40B4-BE49-F238E27FC236}">
                <a16:creationId xmlns:a16="http://schemas.microsoft.com/office/drawing/2014/main" id="{B82B0F6F-CCF8-45D0-BC1C-058102D0C18A}"/>
              </a:ext>
            </a:extLst>
          </p:cNvPr>
          <p:cNvPicPr>
            <a:picLocks noChangeAspect="1"/>
          </p:cNvPicPr>
          <p:nvPr/>
        </p:nvPicPr>
        <p:blipFill rotWithShape="1">
          <a:blip r:embed="rId6"/>
          <a:srcRect r="8277" b="7156"/>
          <a:stretch/>
        </p:blipFill>
        <p:spPr>
          <a:xfrm>
            <a:off x="7704063" y="-2225969"/>
            <a:ext cx="4446287" cy="6367260"/>
          </a:xfrm>
          <a:prstGeom prst="rect">
            <a:avLst/>
          </a:prstGeom>
        </p:spPr>
      </p:pic>
      <p:sp>
        <p:nvSpPr>
          <p:cNvPr id="21" name="ZoneTexte 20">
            <a:extLst>
              <a:ext uri="{FF2B5EF4-FFF2-40B4-BE49-F238E27FC236}">
                <a16:creationId xmlns:a16="http://schemas.microsoft.com/office/drawing/2014/main" id="{4240E57C-75F3-48BF-B4DE-C191BDCC3E69}"/>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353889245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75E-6 -3.33333E-6 L 0.89532 -0.00254 " pathEditMode="fixed" rAng="0" ptsTypes="AA">
                                      <p:cBhvr>
                                        <p:cTn id="6" dur="20000" fill="hold"/>
                                        <p:tgtEl>
                                          <p:spTgt spid="6"/>
                                        </p:tgtEl>
                                        <p:attrNameLst>
                                          <p:attrName>ppt_x</p:attrName>
                                          <p:attrName>ppt_y</p:attrName>
                                        </p:attrNameLst>
                                      </p:cBhvr>
                                      <p:rCtr x="44766" y="-139"/>
                                    </p:animMotion>
                                  </p:childTnLst>
                                </p:cTn>
                              </p:par>
                              <p:par>
                                <p:cTn id="7" presetID="8" presetClass="emph" presetSubtype="0" repeatCount="indefinite" fill="hold" nodeType="withEffect">
                                  <p:stCondLst>
                                    <p:cond delay="0"/>
                                  </p:stCondLst>
                                  <p:childTnLst>
                                    <p:animRot by="21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C62CA1D-B825-4556-92E5-1B8771342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31676" cy="6858000"/>
          </a:xfrm>
          <a:prstGeom prst="rect">
            <a:avLst/>
          </a:prstGeom>
        </p:spPr>
      </p:pic>
      <p:sp>
        <p:nvSpPr>
          <p:cNvPr id="12" name="Rectangle 11">
            <a:extLst>
              <a:ext uri="{FF2B5EF4-FFF2-40B4-BE49-F238E27FC236}">
                <a16:creationId xmlns:a16="http://schemas.microsoft.com/office/drawing/2014/main" id="{C5E8D8B7-06D0-41B2-A9C5-CAEF827275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id="{69F21BB8-A9B2-40B6-894A-0551C850D803}"/>
              </a:ext>
            </a:extLst>
          </p:cNvPr>
          <p:cNvSpPr/>
          <p:nvPr/>
        </p:nvSpPr>
        <p:spPr>
          <a:xfrm>
            <a:off x="877916" y="2659254"/>
            <a:ext cx="3249584"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EBBECDDC-3AA4-436E-808D-C320C599B8B8}"/>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0E7A0A0D-88DB-45CC-BDD9-DBB7F4DC02F3}"/>
              </a:ext>
            </a:extLst>
          </p:cNvPr>
          <p:cNvSpPr/>
          <p:nvPr/>
        </p:nvSpPr>
        <p:spPr>
          <a:xfrm>
            <a:off x="1063240" y="2684654"/>
            <a:ext cx="9180690" cy="3108543"/>
          </a:xfrm>
          <a:prstGeom prst="rect">
            <a:avLst/>
          </a:prstGeom>
        </p:spPr>
        <p:txBody>
          <a:bodyPr wrap="square">
            <a:spAutoFit/>
          </a:bodyPr>
          <a:lstStyle/>
          <a:p>
            <a:r>
              <a:rPr lang="fr-FR" sz="2400" u="sng" dirty="0"/>
              <a:t>C’est un </a:t>
            </a:r>
            <a:r>
              <a:rPr lang="fr-FR" sz="2400" b="1" u="sng" dirty="0"/>
              <a:t>synecdoque</a:t>
            </a:r>
            <a:r>
              <a:rPr lang="fr-FR" sz="2400" u="sng" dirty="0"/>
              <a:t> !</a:t>
            </a:r>
          </a:p>
          <a:p>
            <a:endParaRPr lang="fr-FR" sz="2800" dirty="0"/>
          </a:p>
          <a:p>
            <a:r>
              <a:rPr lang="fr-FR" sz="2400" dirty="0"/>
              <a:t>Le but est de parler d’un ensemble pour désigner un plus petit qui fait parti du plus grand. Quand on dit que la France a remporté la coupe du monde, non, l’équipe de France du sport dont on parle a remporté la coupe, pas tout le pays. On retrouve aussi la synecdoque en politique et en journalisme. On entend souvent que « les français pensent que … » ou que « le peuple était dans la rue »….</a:t>
            </a:r>
          </a:p>
        </p:txBody>
      </p:sp>
      <p:pic>
        <p:nvPicPr>
          <p:cNvPr id="14" name="Image 13">
            <a:extLst>
              <a:ext uri="{FF2B5EF4-FFF2-40B4-BE49-F238E27FC236}">
                <a16:creationId xmlns:a16="http://schemas.microsoft.com/office/drawing/2014/main" id="{123C031C-73FC-4F72-99BE-9F8EB3E737B6}"/>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5" name="Image 14">
            <a:extLst>
              <a:ext uri="{FF2B5EF4-FFF2-40B4-BE49-F238E27FC236}">
                <a16:creationId xmlns:a16="http://schemas.microsoft.com/office/drawing/2014/main" id="{D5D03567-EE7E-4394-8784-067352B2C9FD}"/>
              </a:ext>
            </a:extLst>
          </p:cNvPr>
          <p:cNvPicPr>
            <a:picLocks noChangeAspect="1"/>
          </p:cNvPicPr>
          <p:nvPr/>
        </p:nvPicPr>
        <p:blipFill rotWithShape="1">
          <a:blip r:embed="rId4"/>
          <a:srcRect l="14697" t="62853" r="8277" b="21243"/>
          <a:stretch/>
        </p:blipFill>
        <p:spPr>
          <a:xfrm>
            <a:off x="8416505" y="2084513"/>
            <a:ext cx="3733845" cy="1090713"/>
          </a:xfrm>
          <a:prstGeom prst="rect">
            <a:avLst/>
          </a:prstGeom>
        </p:spPr>
      </p:pic>
      <p:sp>
        <p:nvSpPr>
          <p:cNvPr id="16" name="ZoneTexte 15">
            <a:extLst>
              <a:ext uri="{FF2B5EF4-FFF2-40B4-BE49-F238E27FC236}">
                <a16:creationId xmlns:a16="http://schemas.microsoft.com/office/drawing/2014/main" id="{F1A3E6E9-19EC-44CE-96E4-555C670E0A8D}"/>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218469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527050" y="5873751"/>
            <a:ext cx="11254133" cy="635000"/>
          </a:xfrm>
          <a:prstGeom prst="rect">
            <a:avLst/>
          </a:prstGeom>
          <a:solidFill>
            <a:srgbClr val="297DE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5" name="Image 4">
            <a:extLst>
              <a:ext uri="{FF2B5EF4-FFF2-40B4-BE49-F238E27FC236}">
                <a16:creationId xmlns:a16="http://schemas.microsoft.com/office/drawing/2014/main" id="{6F03C354-C24F-4CCA-9FBD-212B8DBE2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11" name="Image 10">
            <a:extLst>
              <a:ext uri="{FF2B5EF4-FFF2-40B4-BE49-F238E27FC236}">
                <a16:creationId xmlns:a16="http://schemas.microsoft.com/office/drawing/2014/main" id="{6581C9B1-3AEA-49EF-83BC-95A6A193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10" name="Rectangle : coins arrondis 9">
            <a:extLst>
              <a:ext uri="{FF2B5EF4-FFF2-40B4-BE49-F238E27FC236}">
                <a16:creationId xmlns:a16="http://schemas.microsoft.com/office/drawing/2014/main" id="{91DB4C13-A760-40B5-9DF8-C50245EEA28C}"/>
              </a:ext>
            </a:extLst>
          </p:cNvPr>
          <p:cNvSpPr/>
          <p:nvPr/>
        </p:nvSpPr>
        <p:spPr>
          <a:xfrm>
            <a:off x="917989" y="18014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A656BF20-FDD9-4C9C-9038-F6F13A00CA86}"/>
              </a:ext>
            </a:extLst>
          </p:cNvPr>
          <p:cNvSpPr/>
          <p:nvPr/>
        </p:nvSpPr>
        <p:spPr>
          <a:xfrm>
            <a:off x="1001129" y="1899650"/>
            <a:ext cx="7174173" cy="3139321"/>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latin typeface="Open Sans"/>
            </a:endParaRPr>
          </a:p>
          <a:p>
            <a:r>
              <a:rPr lang="fr-FR" sz="2400" dirty="0"/>
              <a:t>Victor Hugo dans son œuvre </a:t>
            </a:r>
            <a:r>
              <a:rPr lang="fr-FR" sz="2400" u="sng" dirty="0"/>
              <a:t>Les Contemplations </a:t>
            </a:r>
            <a:r>
              <a:rPr lang="fr-FR" sz="2400" dirty="0"/>
              <a:t>: « Un affreux soleil noir d'où rayonne la nuit. »</a:t>
            </a:r>
          </a:p>
          <a:p>
            <a:r>
              <a:rPr lang="fr-FR" sz="2400" dirty="0"/>
              <a:t>Un clair obscure.</a:t>
            </a:r>
          </a:p>
          <a:p>
            <a:r>
              <a:rPr lang="fr-FR" sz="2400" dirty="0"/>
              <a:t>Monter en bas.</a:t>
            </a:r>
          </a:p>
          <a:p>
            <a:endParaRPr lang="fr-FR" sz="2400" dirty="0"/>
          </a:p>
          <a:p>
            <a:endParaRPr lang="fr-FR" sz="2000" dirty="0"/>
          </a:p>
          <a:p>
            <a:endParaRPr lang="fr-FR" dirty="0"/>
          </a:p>
        </p:txBody>
      </p:sp>
      <p:sp>
        <p:nvSpPr>
          <p:cNvPr id="14" name="Rectangle 13">
            <a:extLst>
              <a:ext uri="{FF2B5EF4-FFF2-40B4-BE49-F238E27FC236}">
                <a16:creationId xmlns:a16="http://schemas.microsoft.com/office/drawing/2014/main" id="{75898590-629E-4BE0-825C-CA1463987B42}"/>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2E87819A-2BD2-4201-8CCE-E7F5E63FB9C0}"/>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84D869F-7D3F-458A-A15B-F4281FA7F453}"/>
              </a:ext>
            </a:extLst>
          </p:cNvPr>
          <p:cNvSpPr/>
          <p:nvPr/>
        </p:nvSpPr>
        <p:spPr>
          <a:xfrm>
            <a:off x="4709160" y="3398520"/>
            <a:ext cx="3558804" cy="2347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descr="Le clair-obscur | Pearltrees">
            <a:extLst>
              <a:ext uri="{FF2B5EF4-FFF2-40B4-BE49-F238E27FC236}">
                <a16:creationId xmlns:a16="http://schemas.microsoft.com/office/drawing/2014/main" id="{FDE5141C-68B1-4DCE-82DA-4380DE627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044" y="3462848"/>
            <a:ext cx="3432313" cy="2204519"/>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3F1208F4-CF9A-4CC0-8F16-3A818DBF0F42}"/>
              </a:ext>
            </a:extLst>
          </p:cNvPr>
          <p:cNvPicPr>
            <a:picLocks noChangeAspect="1"/>
          </p:cNvPicPr>
          <p:nvPr/>
        </p:nvPicPr>
        <p:blipFill rotWithShape="1">
          <a:blip r:embed="rId5">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9" name="Image 18">
            <a:extLst>
              <a:ext uri="{FF2B5EF4-FFF2-40B4-BE49-F238E27FC236}">
                <a16:creationId xmlns:a16="http://schemas.microsoft.com/office/drawing/2014/main" id="{AC38CF16-BEA9-41C4-AB27-E7DA3E4FB2E1}"/>
              </a:ext>
            </a:extLst>
          </p:cNvPr>
          <p:cNvPicPr>
            <a:picLocks noChangeAspect="1"/>
          </p:cNvPicPr>
          <p:nvPr/>
        </p:nvPicPr>
        <p:blipFill rotWithShape="1">
          <a:blip r:embed="rId6"/>
          <a:srcRect l="14697" t="62853" r="8277" b="21243"/>
          <a:stretch/>
        </p:blipFill>
        <p:spPr>
          <a:xfrm>
            <a:off x="8416505" y="2084513"/>
            <a:ext cx="3733845" cy="1090713"/>
          </a:xfrm>
          <a:prstGeom prst="rect">
            <a:avLst/>
          </a:prstGeom>
        </p:spPr>
      </p:pic>
      <p:sp>
        <p:nvSpPr>
          <p:cNvPr id="20" name="ZoneTexte 19">
            <a:extLst>
              <a:ext uri="{FF2B5EF4-FFF2-40B4-BE49-F238E27FC236}">
                <a16:creationId xmlns:a16="http://schemas.microsoft.com/office/drawing/2014/main" id="{F86F0E9E-A96E-4829-82D6-35AA9FA40922}"/>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163856073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21506" y="5919788"/>
            <a:ext cx="11008519" cy="533400"/>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2" name="Image 11">
            <a:extLst>
              <a:ext uri="{FF2B5EF4-FFF2-40B4-BE49-F238E27FC236}">
                <a16:creationId xmlns:a16="http://schemas.microsoft.com/office/drawing/2014/main" id="{880FE8C7-7039-4A62-987F-D0B73B16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5" name="Rectangle 4">
            <a:extLst>
              <a:ext uri="{FF2B5EF4-FFF2-40B4-BE49-F238E27FC236}">
                <a16:creationId xmlns:a16="http://schemas.microsoft.com/office/drawing/2014/main" id="{5BA55E9C-5CD6-4E70-80E6-531B0F96D7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C5CEFB6A-6FCB-4FA8-813D-9490822ED40B}"/>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FD8D0E63-E8E2-42AA-BE26-FBF77858386F}"/>
              </a:ext>
            </a:extLst>
          </p:cNvPr>
          <p:cNvSpPr/>
          <p:nvPr/>
        </p:nvSpPr>
        <p:spPr>
          <a:xfrm>
            <a:off x="4709160" y="3398520"/>
            <a:ext cx="3558804" cy="2347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Picture 2" descr="Le clair-obscur | Pearltrees">
            <a:extLst>
              <a:ext uri="{FF2B5EF4-FFF2-40B4-BE49-F238E27FC236}">
                <a16:creationId xmlns:a16="http://schemas.microsoft.com/office/drawing/2014/main" id="{216B58CB-AA49-48FE-98DB-BE5F47510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044" y="3462848"/>
            <a:ext cx="3432313" cy="220451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 coins arrondis 19">
            <a:extLst>
              <a:ext uri="{FF2B5EF4-FFF2-40B4-BE49-F238E27FC236}">
                <a16:creationId xmlns:a16="http://schemas.microsoft.com/office/drawing/2014/main" id="{CF294E42-BCAB-4886-9FEA-2480DEC0DE46}"/>
              </a:ext>
            </a:extLst>
          </p:cNvPr>
          <p:cNvSpPr/>
          <p:nvPr/>
        </p:nvSpPr>
        <p:spPr>
          <a:xfrm>
            <a:off x="917989" y="18014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FA40BFBD-2194-4DDB-8D66-EF4BC5B51C23}"/>
              </a:ext>
            </a:extLst>
          </p:cNvPr>
          <p:cNvSpPr/>
          <p:nvPr/>
        </p:nvSpPr>
        <p:spPr>
          <a:xfrm>
            <a:off x="1001129" y="1899650"/>
            <a:ext cx="7174173" cy="2523768"/>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latin typeface="Open Sans"/>
            </a:endParaRPr>
          </a:p>
          <a:p>
            <a:r>
              <a:rPr lang="fr-FR" sz="2000" dirty="0"/>
              <a:t>Monter en bas </a:t>
            </a:r>
          </a:p>
          <a:p>
            <a:r>
              <a:rPr lang="fr-FR" sz="2000" dirty="0"/>
              <a:t>Victor Hugo dans son œuvre </a:t>
            </a:r>
            <a:r>
              <a:rPr lang="fr-FR" sz="2000" u="sng" dirty="0"/>
              <a:t>Les Contemplations </a:t>
            </a:r>
            <a:r>
              <a:rPr lang="fr-FR" sz="2000" dirty="0"/>
              <a:t>: « Un affreux soleil noir d'où rayonne la nuit. »</a:t>
            </a:r>
          </a:p>
          <a:p>
            <a:r>
              <a:rPr lang="fr-FR" sz="2000" dirty="0"/>
              <a:t>Un clair obscure  </a:t>
            </a:r>
          </a:p>
          <a:p>
            <a:endParaRPr lang="fr-FR" sz="2000" dirty="0"/>
          </a:p>
          <a:p>
            <a:endParaRPr lang="fr-FR" dirty="0"/>
          </a:p>
        </p:txBody>
      </p:sp>
      <p:pic>
        <p:nvPicPr>
          <p:cNvPr id="22" name="Image 21">
            <a:extLst>
              <a:ext uri="{FF2B5EF4-FFF2-40B4-BE49-F238E27FC236}">
                <a16:creationId xmlns:a16="http://schemas.microsoft.com/office/drawing/2014/main" id="{74786979-8E23-461E-B2C5-9D49852A1131}"/>
              </a:ext>
            </a:extLst>
          </p:cNvPr>
          <p:cNvPicPr>
            <a:picLocks noChangeAspect="1"/>
          </p:cNvPicPr>
          <p:nvPr/>
        </p:nvPicPr>
        <p:blipFill rotWithShape="1">
          <a:blip r:embed="rId5">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3" name="Image 22">
            <a:extLst>
              <a:ext uri="{FF2B5EF4-FFF2-40B4-BE49-F238E27FC236}">
                <a16:creationId xmlns:a16="http://schemas.microsoft.com/office/drawing/2014/main" id="{8B5CCF18-608A-4B4B-B485-C5D971F4C85A}"/>
              </a:ext>
            </a:extLst>
          </p:cNvPr>
          <p:cNvPicPr>
            <a:picLocks noChangeAspect="1"/>
          </p:cNvPicPr>
          <p:nvPr/>
        </p:nvPicPr>
        <p:blipFill rotWithShape="1">
          <a:blip r:embed="rId6"/>
          <a:srcRect l="14697" t="62853" r="8277" b="21243"/>
          <a:stretch/>
        </p:blipFill>
        <p:spPr>
          <a:xfrm>
            <a:off x="8416505" y="2084513"/>
            <a:ext cx="3733845" cy="1090713"/>
          </a:xfrm>
          <a:prstGeom prst="rect">
            <a:avLst/>
          </a:prstGeom>
        </p:spPr>
      </p:pic>
      <p:sp>
        <p:nvSpPr>
          <p:cNvPr id="24" name="ZoneTexte 23">
            <a:extLst>
              <a:ext uri="{FF2B5EF4-FFF2-40B4-BE49-F238E27FC236}">
                <a16:creationId xmlns:a16="http://schemas.microsoft.com/office/drawing/2014/main" id="{10AA3D3D-2DAC-45F2-9378-82A8B8B615AA}"/>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14815941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75E-6 -3.33333E-6 L 0.89701 0.00023 " pathEditMode="fixed" rAng="0" ptsTypes="AA">
                                      <p:cBhvr>
                                        <p:cTn id="6" dur="20000" fill="hold"/>
                                        <p:tgtEl>
                                          <p:spTgt spid="6"/>
                                        </p:tgtEl>
                                        <p:attrNameLst>
                                          <p:attrName>ppt_x</p:attrName>
                                          <p:attrName>ppt_y</p:attrName>
                                        </p:attrNameLst>
                                      </p:cBhvr>
                                      <p:rCtr x="44844" y="0"/>
                                    </p:animMotion>
                                  </p:childTnLst>
                                </p:cTn>
                              </p:par>
                              <p:par>
                                <p:cTn id="7" presetID="8" presetClass="emph" presetSubtype="0" repeatCount="indefinite" fill="hold" nodeType="withEffect">
                                  <p:stCondLst>
                                    <p:cond delay="0"/>
                                  </p:stCondLst>
                                  <p:childTnLst>
                                    <p:animRot by="21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C62CA1D-B825-4556-92E5-1B8771342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31676" cy="6858000"/>
          </a:xfrm>
          <a:prstGeom prst="rect">
            <a:avLst/>
          </a:prstGeom>
        </p:spPr>
      </p:pic>
      <p:sp>
        <p:nvSpPr>
          <p:cNvPr id="11" name="Rectangle : coins arrondis 10">
            <a:extLst>
              <a:ext uri="{FF2B5EF4-FFF2-40B4-BE49-F238E27FC236}">
                <a16:creationId xmlns:a16="http://schemas.microsoft.com/office/drawing/2014/main" id="{B8D90DB7-81D3-4017-99FB-1E70A1F62C1D}"/>
              </a:ext>
            </a:extLst>
          </p:cNvPr>
          <p:cNvSpPr/>
          <p:nvPr/>
        </p:nvSpPr>
        <p:spPr>
          <a:xfrm>
            <a:off x="877916" y="2659254"/>
            <a:ext cx="2938710"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0E7A0A0D-88DB-45CC-BDD9-DBB7F4DC02F3}"/>
              </a:ext>
            </a:extLst>
          </p:cNvPr>
          <p:cNvSpPr/>
          <p:nvPr/>
        </p:nvSpPr>
        <p:spPr>
          <a:xfrm>
            <a:off x="1063240" y="2684654"/>
            <a:ext cx="7174173" cy="3046988"/>
          </a:xfrm>
          <a:prstGeom prst="rect">
            <a:avLst/>
          </a:prstGeom>
        </p:spPr>
        <p:txBody>
          <a:bodyPr wrap="square">
            <a:spAutoFit/>
          </a:bodyPr>
          <a:lstStyle/>
          <a:p>
            <a:r>
              <a:rPr lang="fr-FR" sz="2400" u="sng" dirty="0"/>
              <a:t>C’est un </a:t>
            </a:r>
            <a:r>
              <a:rPr lang="fr-FR" sz="2400" b="1" u="sng" dirty="0"/>
              <a:t>oxymore</a:t>
            </a:r>
            <a:r>
              <a:rPr lang="fr-FR" sz="2400" u="sng" dirty="0"/>
              <a:t> !</a:t>
            </a:r>
          </a:p>
          <a:p>
            <a:endParaRPr lang="fr-FR" sz="2800" dirty="0"/>
          </a:p>
          <a:p>
            <a:r>
              <a:rPr lang="fr-FR" sz="2000" dirty="0"/>
              <a:t>L’</a:t>
            </a:r>
            <a:r>
              <a:rPr lang="fr-FR" sz="2000" b="1" dirty="0"/>
              <a:t>oxymore </a:t>
            </a:r>
            <a:r>
              <a:rPr lang="fr-FR" sz="2000" dirty="0"/>
              <a:t>est une figure de style qui associes deux choses opposées. Le but est d’exprimer une contradiction ou une perception imagée, cela force le lecteur à réfléchir à ce que cela signifie et souvent la réponse vient par le contexte de l’écrit. Parfois cette figure de style est utilisée littéralement dans des récits fantastiques pour perdre le lecteur dans un monde qui ne fait plus sens. </a:t>
            </a:r>
          </a:p>
        </p:txBody>
      </p:sp>
      <p:sp>
        <p:nvSpPr>
          <p:cNvPr id="12" name="Rectangle 11">
            <a:extLst>
              <a:ext uri="{FF2B5EF4-FFF2-40B4-BE49-F238E27FC236}">
                <a16:creationId xmlns:a16="http://schemas.microsoft.com/office/drawing/2014/main" id="{C5E8D8B7-06D0-41B2-A9C5-CAEF827275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EBBECDDC-3AA4-436E-808D-C320C599B8B8}"/>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1F85CD30-BFED-4DA3-9D9D-C42B7E5CE508}"/>
              </a:ext>
            </a:extLst>
          </p:cNvPr>
          <p:cNvPicPr>
            <a:picLocks noChangeAspect="1"/>
          </p:cNvPicPr>
          <p:nvPr/>
        </p:nvPicPr>
        <p:blipFill rotWithShape="1">
          <a:blip r:embed="rId3">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15" name="Image 14">
            <a:extLst>
              <a:ext uri="{FF2B5EF4-FFF2-40B4-BE49-F238E27FC236}">
                <a16:creationId xmlns:a16="http://schemas.microsoft.com/office/drawing/2014/main" id="{033E8BE5-03C2-46D2-82F6-769BBBC3FA20}"/>
              </a:ext>
            </a:extLst>
          </p:cNvPr>
          <p:cNvPicPr>
            <a:picLocks noChangeAspect="1"/>
          </p:cNvPicPr>
          <p:nvPr/>
        </p:nvPicPr>
        <p:blipFill rotWithShape="1">
          <a:blip r:embed="rId4"/>
          <a:srcRect l="14697" t="62853" r="8277" b="21243"/>
          <a:stretch/>
        </p:blipFill>
        <p:spPr>
          <a:xfrm>
            <a:off x="8416505" y="2084513"/>
            <a:ext cx="3733845" cy="1090713"/>
          </a:xfrm>
          <a:prstGeom prst="rect">
            <a:avLst/>
          </a:prstGeom>
        </p:spPr>
      </p:pic>
      <p:sp>
        <p:nvSpPr>
          <p:cNvPr id="16" name="ZoneTexte 15">
            <a:extLst>
              <a:ext uri="{FF2B5EF4-FFF2-40B4-BE49-F238E27FC236}">
                <a16:creationId xmlns:a16="http://schemas.microsoft.com/office/drawing/2014/main" id="{2F458AC1-B532-43E1-9168-F08ADDE419F6}"/>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400769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527050" y="5873751"/>
            <a:ext cx="11254133" cy="635000"/>
          </a:xfrm>
          <a:prstGeom prst="rect">
            <a:avLst/>
          </a:prstGeom>
          <a:solidFill>
            <a:srgbClr val="297DE1"/>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5" name="Image 4">
            <a:extLst>
              <a:ext uri="{FF2B5EF4-FFF2-40B4-BE49-F238E27FC236}">
                <a16:creationId xmlns:a16="http://schemas.microsoft.com/office/drawing/2014/main" id="{6F03C354-C24F-4CCA-9FBD-212B8DBE2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11" name="Image 10">
            <a:extLst>
              <a:ext uri="{FF2B5EF4-FFF2-40B4-BE49-F238E27FC236}">
                <a16:creationId xmlns:a16="http://schemas.microsoft.com/office/drawing/2014/main" id="{6581C9B1-3AEA-49EF-83BC-95A6A193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14" name="Rectangle 13">
            <a:extLst>
              <a:ext uri="{FF2B5EF4-FFF2-40B4-BE49-F238E27FC236}">
                <a16:creationId xmlns:a16="http://schemas.microsoft.com/office/drawing/2014/main" id="{75898590-629E-4BE0-825C-CA1463987B42}"/>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2E87819A-2BD2-4201-8CCE-E7F5E63FB9C0}"/>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87DA0D36-838B-4F66-B50A-F011517482FC}"/>
              </a:ext>
            </a:extLst>
          </p:cNvPr>
          <p:cNvSpPr/>
          <p:nvPr/>
        </p:nvSpPr>
        <p:spPr>
          <a:xfrm>
            <a:off x="3733800" y="3264547"/>
            <a:ext cx="3677364" cy="2467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4" name="Picture 2" descr="Photo du film La Guerre des boutons - Photo 3 sur 6 - AlloCiné">
            <a:extLst>
              <a:ext uri="{FF2B5EF4-FFF2-40B4-BE49-F238E27FC236}">
                <a16:creationId xmlns:a16="http://schemas.microsoft.com/office/drawing/2014/main" id="{C2CB46A9-8ACD-404E-BD60-19CC79731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951" y="3334397"/>
            <a:ext cx="3557538" cy="23271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 coins arrondis 17">
            <a:extLst>
              <a:ext uri="{FF2B5EF4-FFF2-40B4-BE49-F238E27FC236}">
                <a16:creationId xmlns:a16="http://schemas.microsoft.com/office/drawing/2014/main" id="{61DB1E94-9279-413D-8D4F-513F8FD1519D}"/>
              </a:ext>
            </a:extLst>
          </p:cNvPr>
          <p:cNvSpPr/>
          <p:nvPr/>
        </p:nvSpPr>
        <p:spPr>
          <a:xfrm>
            <a:off x="917989" y="18014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A656BF20-FDD9-4C9C-9038-F6F13A00CA86}"/>
              </a:ext>
            </a:extLst>
          </p:cNvPr>
          <p:cNvSpPr/>
          <p:nvPr/>
        </p:nvSpPr>
        <p:spPr>
          <a:xfrm>
            <a:off x="1001129" y="1899650"/>
            <a:ext cx="7174173" cy="1600438"/>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latin typeface="Open Sans"/>
            </a:endParaRPr>
          </a:p>
          <a:p>
            <a:r>
              <a:rPr lang="fr-FR" sz="2000" dirty="0"/>
              <a:t>« Si j’avais su j’aurais pas venu » La guerre des boutons. </a:t>
            </a:r>
          </a:p>
          <a:p>
            <a:endParaRPr lang="fr-FR" sz="2000" dirty="0"/>
          </a:p>
          <a:p>
            <a:endParaRPr lang="fr-FR" dirty="0"/>
          </a:p>
        </p:txBody>
      </p:sp>
      <p:pic>
        <p:nvPicPr>
          <p:cNvPr id="19" name="Image 18">
            <a:extLst>
              <a:ext uri="{FF2B5EF4-FFF2-40B4-BE49-F238E27FC236}">
                <a16:creationId xmlns:a16="http://schemas.microsoft.com/office/drawing/2014/main" id="{1F5C2F42-F8B6-4C76-B3E1-64C9F293C87B}"/>
              </a:ext>
            </a:extLst>
          </p:cNvPr>
          <p:cNvPicPr>
            <a:picLocks noChangeAspect="1"/>
          </p:cNvPicPr>
          <p:nvPr/>
        </p:nvPicPr>
        <p:blipFill rotWithShape="1">
          <a:blip r:embed="rId5">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0" name="Image 19">
            <a:extLst>
              <a:ext uri="{FF2B5EF4-FFF2-40B4-BE49-F238E27FC236}">
                <a16:creationId xmlns:a16="http://schemas.microsoft.com/office/drawing/2014/main" id="{D006A311-B3B2-4203-BDD4-E86A182BB917}"/>
              </a:ext>
            </a:extLst>
          </p:cNvPr>
          <p:cNvPicPr>
            <a:picLocks noChangeAspect="1"/>
          </p:cNvPicPr>
          <p:nvPr/>
        </p:nvPicPr>
        <p:blipFill rotWithShape="1">
          <a:blip r:embed="rId6"/>
          <a:srcRect l="14697" t="62853" r="8277" b="21243"/>
          <a:stretch/>
        </p:blipFill>
        <p:spPr>
          <a:xfrm>
            <a:off x="8416505" y="2084513"/>
            <a:ext cx="3733845" cy="1090713"/>
          </a:xfrm>
          <a:prstGeom prst="rect">
            <a:avLst/>
          </a:prstGeom>
        </p:spPr>
      </p:pic>
      <p:sp>
        <p:nvSpPr>
          <p:cNvPr id="21" name="ZoneTexte 20">
            <a:extLst>
              <a:ext uri="{FF2B5EF4-FFF2-40B4-BE49-F238E27FC236}">
                <a16:creationId xmlns:a16="http://schemas.microsoft.com/office/drawing/2014/main" id="{318DCA19-BF1B-4D9E-BEE5-8C79E45ABBC3}"/>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82352259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944E5D-FFD4-480A-B23C-1C4E11CDDBB5}"/>
              </a:ext>
            </a:extLst>
          </p:cNvPr>
          <p:cNvSpPr/>
          <p:nvPr/>
        </p:nvSpPr>
        <p:spPr>
          <a:xfrm>
            <a:off x="621506" y="5919788"/>
            <a:ext cx="11008519" cy="533400"/>
          </a:xfrm>
          <a:prstGeom prst="rect">
            <a:avLst/>
          </a:prstGeom>
          <a:solidFill>
            <a:srgbClr val="297DE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2" name="Image 11">
            <a:extLst>
              <a:ext uri="{FF2B5EF4-FFF2-40B4-BE49-F238E27FC236}">
                <a16:creationId xmlns:a16="http://schemas.microsoft.com/office/drawing/2014/main" id="{880FE8C7-7039-4A62-987F-D0B73B16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150" cy="6858000"/>
          </a:xfrm>
          <a:prstGeom prst="rect">
            <a:avLst/>
          </a:prstGeom>
        </p:spPr>
      </p:pic>
      <p:pic>
        <p:nvPicPr>
          <p:cNvPr id="8" name="Image 7">
            <a:extLst>
              <a:ext uri="{FF2B5EF4-FFF2-40B4-BE49-F238E27FC236}">
                <a16:creationId xmlns:a16="http://schemas.microsoft.com/office/drawing/2014/main" id="{62E80D4A-463B-4963-B2FA-88988CDB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2" y="4605283"/>
            <a:ext cx="1126778" cy="1126778"/>
          </a:xfrm>
          <a:prstGeom prst="rect">
            <a:avLst/>
          </a:prstGeom>
        </p:spPr>
      </p:pic>
      <p:sp>
        <p:nvSpPr>
          <p:cNvPr id="5" name="Rectangle 4">
            <a:extLst>
              <a:ext uri="{FF2B5EF4-FFF2-40B4-BE49-F238E27FC236}">
                <a16:creationId xmlns:a16="http://schemas.microsoft.com/office/drawing/2014/main" id="{5BA55E9C-5CD6-4E70-80E6-531B0F96D731}"/>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C5CEFB6A-6FCB-4FA8-813D-9490822ED40B}"/>
              </a:ext>
            </a:extLst>
          </p:cNvPr>
          <p:cNvSpPr/>
          <p:nvPr/>
        </p:nvSpPr>
        <p:spPr>
          <a:xfrm>
            <a:off x="69850" y="76200"/>
            <a:ext cx="12045950" cy="67119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DA9E1843-3458-470C-AC37-6095F2478B1F}"/>
              </a:ext>
            </a:extLst>
          </p:cNvPr>
          <p:cNvSpPr/>
          <p:nvPr/>
        </p:nvSpPr>
        <p:spPr>
          <a:xfrm>
            <a:off x="3733800" y="3264547"/>
            <a:ext cx="3677364" cy="2467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2" descr="Photo du film La Guerre des boutons - Photo 3 sur 6 - AlloCiné">
            <a:extLst>
              <a:ext uri="{FF2B5EF4-FFF2-40B4-BE49-F238E27FC236}">
                <a16:creationId xmlns:a16="http://schemas.microsoft.com/office/drawing/2014/main" id="{685A6736-5958-4C33-BBB1-5FFF4C17F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951" y="3334397"/>
            <a:ext cx="3557538" cy="232716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 coins arrondis 18">
            <a:extLst>
              <a:ext uri="{FF2B5EF4-FFF2-40B4-BE49-F238E27FC236}">
                <a16:creationId xmlns:a16="http://schemas.microsoft.com/office/drawing/2014/main" id="{981D9A93-3915-48F2-A189-E4792CEC4C92}"/>
              </a:ext>
            </a:extLst>
          </p:cNvPr>
          <p:cNvSpPr/>
          <p:nvPr/>
        </p:nvSpPr>
        <p:spPr>
          <a:xfrm>
            <a:off x="917989" y="1801408"/>
            <a:ext cx="4172016" cy="568235"/>
          </a:xfrm>
          <a:prstGeom prst="roundRect">
            <a:avLst>
              <a:gd name="adj" fmla="val 49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84EF6E53-66A6-4C58-B1EB-7CA60D972DC1}"/>
              </a:ext>
            </a:extLst>
          </p:cNvPr>
          <p:cNvSpPr/>
          <p:nvPr/>
        </p:nvSpPr>
        <p:spPr>
          <a:xfrm>
            <a:off x="1001129" y="1899650"/>
            <a:ext cx="7174173" cy="1600438"/>
          </a:xfrm>
          <a:prstGeom prst="rect">
            <a:avLst/>
          </a:prstGeom>
        </p:spPr>
        <p:txBody>
          <a:bodyPr wrap="square">
            <a:spAutoFit/>
          </a:bodyPr>
          <a:lstStyle/>
          <a:p>
            <a:r>
              <a:rPr lang="fr-FR" sz="2000" b="1" dirty="0">
                <a:solidFill>
                  <a:srgbClr val="000000"/>
                </a:solidFill>
                <a:latin typeface="Open Sans"/>
              </a:rPr>
              <a:t>Quelle est cette figure de style ? </a:t>
            </a:r>
          </a:p>
          <a:p>
            <a:endParaRPr lang="fr-FR" sz="2000" dirty="0">
              <a:solidFill>
                <a:srgbClr val="000000"/>
              </a:solidFill>
              <a:latin typeface="Open Sans"/>
            </a:endParaRPr>
          </a:p>
          <a:p>
            <a:r>
              <a:rPr lang="fr-FR" sz="2000" dirty="0"/>
              <a:t>« Si j’avais su j’aurais pas venu » La guerre des boutons. </a:t>
            </a:r>
          </a:p>
          <a:p>
            <a:endParaRPr lang="fr-FR" sz="2000" dirty="0"/>
          </a:p>
          <a:p>
            <a:endParaRPr lang="fr-FR" dirty="0"/>
          </a:p>
        </p:txBody>
      </p:sp>
      <p:pic>
        <p:nvPicPr>
          <p:cNvPr id="20" name="Image 19">
            <a:extLst>
              <a:ext uri="{FF2B5EF4-FFF2-40B4-BE49-F238E27FC236}">
                <a16:creationId xmlns:a16="http://schemas.microsoft.com/office/drawing/2014/main" id="{F4D0EADB-EACF-4C73-9318-D203ACCE98F3}"/>
              </a:ext>
            </a:extLst>
          </p:cNvPr>
          <p:cNvPicPr>
            <a:picLocks noChangeAspect="1"/>
          </p:cNvPicPr>
          <p:nvPr/>
        </p:nvPicPr>
        <p:blipFill rotWithShape="1">
          <a:blip r:embed="rId5">
            <a:extLst>
              <a:ext uri="{28A0092B-C50C-407E-A947-70E740481C1C}">
                <a14:useLocalDpi xmlns:a14="http://schemas.microsoft.com/office/drawing/2010/main" val="0"/>
              </a:ext>
            </a:extLst>
          </a:blip>
          <a:srcRect l="10132" t="3285" r="11313" b="77304"/>
          <a:stretch/>
        </p:blipFill>
        <p:spPr>
          <a:xfrm>
            <a:off x="1290327" y="225287"/>
            <a:ext cx="9462860" cy="1331188"/>
          </a:xfrm>
          <a:prstGeom prst="rect">
            <a:avLst/>
          </a:prstGeom>
        </p:spPr>
      </p:pic>
      <p:pic>
        <p:nvPicPr>
          <p:cNvPr id="21" name="Image 20">
            <a:extLst>
              <a:ext uri="{FF2B5EF4-FFF2-40B4-BE49-F238E27FC236}">
                <a16:creationId xmlns:a16="http://schemas.microsoft.com/office/drawing/2014/main" id="{61A37EEE-9444-48D3-AC40-2A951BC55D95}"/>
              </a:ext>
            </a:extLst>
          </p:cNvPr>
          <p:cNvPicPr>
            <a:picLocks noChangeAspect="1"/>
          </p:cNvPicPr>
          <p:nvPr/>
        </p:nvPicPr>
        <p:blipFill rotWithShape="1">
          <a:blip r:embed="rId6"/>
          <a:srcRect l="14697" t="62853" r="8277" b="21243"/>
          <a:stretch/>
        </p:blipFill>
        <p:spPr>
          <a:xfrm>
            <a:off x="8416505" y="2084513"/>
            <a:ext cx="3733845" cy="1090713"/>
          </a:xfrm>
          <a:prstGeom prst="rect">
            <a:avLst/>
          </a:prstGeom>
        </p:spPr>
      </p:pic>
      <p:sp>
        <p:nvSpPr>
          <p:cNvPr id="22" name="ZoneTexte 21">
            <a:extLst>
              <a:ext uri="{FF2B5EF4-FFF2-40B4-BE49-F238E27FC236}">
                <a16:creationId xmlns:a16="http://schemas.microsoft.com/office/drawing/2014/main" id="{AA303DC8-781F-40B3-ABE2-83685F35CEDC}"/>
              </a:ext>
            </a:extLst>
          </p:cNvPr>
          <p:cNvSpPr txBox="1"/>
          <p:nvPr/>
        </p:nvSpPr>
        <p:spPr>
          <a:xfrm>
            <a:off x="8416505" y="1694951"/>
            <a:ext cx="3432313" cy="461665"/>
          </a:xfrm>
          <a:prstGeom prst="rect">
            <a:avLst/>
          </a:prstGeom>
          <a:noFill/>
        </p:spPr>
        <p:txBody>
          <a:bodyPr wrap="square" rtlCol="0">
            <a:spAutoFit/>
          </a:bodyPr>
          <a:lstStyle/>
          <a:p>
            <a:pPr algn="ctr"/>
            <a:r>
              <a:rPr lang="fr-FR" sz="2400" i="1" u="sng" dirty="0"/>
              <a:t>Trouver la figure de style</a:t>
            </a:r>
          </a:p>
        </p:txBody>
      </p:sp>
    </p:spTree>
    <p:extLst>
      <p:ext uri="{BB962C8B-B14F-4D97-AF65-F5344CB8AC3E}">
        <p14:creationId xmlns:p14="http://schemas.microsoft.com/office/powerpoint/2010/main" val="127836309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75E-6 -3.33333E-6 L 0.89766 0.00116 " pathEditMode="fixed" rAng="0" ptsTypes="AA">
                                      <p:cBhvr>
                                        <p:cTn id="6" dur="20000" fill="hold"/>
                                        <p:tgtEl>
                                          <p:spTgt spid="6"/>
                                        </p:tgtEl>
                                        <p:attrNameLst>
                                          <p:attrName>ppt_x</p:attrName>
                                          <p:attrName>ppt_y</p:attrName>
                                        </p:attrNameLst>
                                      </p:cBhvr>
                                      <p:rCtr x="44883" y="46"/>
                                    </p:animMotion>
                                  </p:childTnLst>
                                </p:cTn>
                              </p:par>
                              <p:par>
                                <p:cTn id="7" presetID="8" presetClass="emph" presetSubtype="0" repeatCount="indefinite" fill="hold" nodeType="withEffect">
                                  <p:stCondLst>
                                    <p:cond delay="0"/>
                                  </p:stCondLst>
                                  <p:childTnLst>
                                    <p:animRot by="21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2288</TotalTime>
  <Words>1016</Words>
  <Application>Microsoft Office PowerPoint</Application>
  <PresentationFormat>Grand écran</PresentationFormat>
  <Paragraphs>155</Paragraphs>
  <Slides>29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Calibri Light</vt:lpstr>
      <vt:lpstr>Open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SCHOENY Quentin</dc:creator>
  <cp:lastModifiedBy>SCHOENY Quentin</cp:lastModifiedBy>
  <cp:revision>138</cp:revision>
  <dcterms:created xsi:type="dcterms:W3CDTF">2024-01-08T15:47:56Z</dcterms:created>
  <dcterms:modified xsi:type="dcterms:W3CDTF">2024-02-29T13:56:24Z</dcterms:modified>
</cp:coreProperties>
</file>