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15" r:id="rId3"/>
    <p:sldId id="316" r:id="rId4"/>
    <p:sldId id="317" r:id="rId5"/>
    <p:sldId id="302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93" r:id="rId18"/>
    <p:sldId id="288" r:id="rId19"/>
    <p:sldId id="295" r:id="rId20"/>
    <p:sldId id="312" r:id="rId21"/>
    <p:sldId id="313" r:id="rId22"/>
    <p:sldId id="314" r:id="rId23"/>
    <p:sldId id="318" r:id="rId24"/>
    <p:sldId id="319" r:id="rId25"/>
    <p:sldId id="320" r:id="rId26"/>
    <p:sldId id="296" r:id="rId27"/>
    <p:sldId id="297" r:id="rId28"/>
    <p:sldId id="298" r:id="rId29"/>
    <p:sldId id="28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6D4"/>
    <a:srgbClr val="2066BB"/>
    <a:srgbClr val="297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>
        <p:scale>
          <a:sx n="66" d="100"/>
          <a:sy n="66" d="100"/>
        </p:scale>
        <p:origin x="27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0D59D-F4D6-470F-B466-298BA5396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6F967F-8F13-4564-8808-7CF43D8A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20753C-8342-4E5D-AB3A-DB55FFEA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4CE44-FD5F-4064-922E-88EF8D61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B858D7-15B9-4C7D-B98E-A52C686D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31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2E379-97B9-426F-8916-A8126095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ECD67B-E4A1-451F-B3C8-F9BCB234D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6CD6FE-C9A2-426E-878A-992A6310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F85F3-FC4B-4E9E-A1A4-BBC09A96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D4069-6ECB-41C4-BC36-D20F87E7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B37EE2-42CD-4C44-8FC8-AB3C6F064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E2C536-AA0E-4771-AA2B-033B210F1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C56549-0965-4937-B1D6-A78BD6CB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321DAD-BA15-41A5-81C5-31433686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F737B-0A38-49F4-9256-4D59B2BD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1AD9B-195D-42D9-A462-08035B5C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18B01-8E86-4AE2-BAA9-9B68F374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CAA7B1-4A4A-48D5-8D50-14DAC02F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90412-5D0D-4E22-ADE3-98E03372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4D269-0765-432A-A744-385CDCE3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9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230ED-7F18-4A50-8662-583F6E96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5EDA4A-4BA0-4C3E-B0A0-2F1969CE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AC9BC9-FD4D-45DC-BA68-437A2417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6AF31D-81ED-4489-878C-867AC2FD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FC227E-2B24-431F-8432-0AF7BD7E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3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D930E-642D-453C-8B0B-D4181371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FA345-AFB0-4A63-BF42-9F2099C1F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3619CA-0FF8-465C-9667-6E86D482A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2B3DC6-F6E5-45DF-886E-06A8E301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A6B12E-F8A7-4AB8-8B7C-95C1DFDF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D8B197-10F5-4F46-BE6E-EE88FAC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56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87C31-6F8B-4531-9697-6DB706DD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D0E1E8-3413-4A21-9B47-1686DFA2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8FC814-87EA-4D81-B838-BC5D44F16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7D8060-03A5-41F1-8C98-E780FDA13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F8D2D0-86B3-437A-B11F-8AA5A13CB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FB84C0-63AB-48CC-8D03-944B64D3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45D837-9DF8-4D1E-A695-C0520F97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0FB1AE-609A-42FD-A48A-AD995665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92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34C0C-6F58-450C-870F-557814D8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E966E0-72B3-4A45-AE9E-1AE55136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42C0D2-CC56-4344-891F-1A2B45D2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D2EB55-A3D1-4D7F-B70D-480E157C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3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979628-B5FC-4364-9AE2-4A649962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0B6DD8-59F1-4743-BB75-B5128C53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9DE47-B71B-410A-B579-DB0C17F5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99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9C936-0F56-4425-8B67-AF42AA71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73E59D-7D2D-430A-8D2C-7C347FF0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F71919-6E55-41DB-8BE5-FAC4DFFEC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DDB7D0-164A-4F34-80A2-FABC151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AFB773-A783-450F-80CD-6346EC6A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24CBB3-D3E3-4382-B148-F90C351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9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27DBF-7AFC-4C27-8947-6A7FF406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5188ED-F7B8-4676-8992-AF85707B7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FEBD77-244E-48D2-A99F-661494FD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D29554-B86F-481E-944E-4332449D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B387E1-70D5-41ED-A1E2-0BC4B000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56EA-FEEE-4689-8FE1-88CCB8B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3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F17591-FBFE-4B94-B20E-98D13A12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C78609-F4F4-49A2-9733-77E4A1FF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35FF66-F072-4996-A98C-3A35E26F1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0979-DE8B-4C5A-8990-6C275DF1A4D8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C4969C-B7F2-478A-B962-631F8E87F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34161-F619-4830-83CC-86E1B6515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FE7A09D-D02B-4736-A96A-BEBB6A59C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12131676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5E778DF-3025-4C6D-B2F5-507ADF4FE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7" b="7156"/>
          <a:stretch/>
        </p:blipFill>
        <p:spPr>
          <a:xfrm>
            <a:off x="7529813" y="-2101102"/>
            <a:ext cx="4446287" cy="636726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713D556-5749-4CC7-B3CE-B53AB7945CDD}"/>
              </a:ext>
            </a:extLst>
          </p:cNvPr>
          <p:cNvSpPr txBox="1"/>
          <p:nvPr/>
        </p:nvSpPr>
        <p:spPr>
          <a:xfrm>
            <a:off x="8237413" y="1626325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Un peu de 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98590-629E-4BE0-825C-CA1463987B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BA096A5-7220-4F1D-891E-9E045BBAA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77304"/>
          <a:stretch/>
        </p:blipFill>
        <p:spPr>
          <a:xfrm>
            <a:off x="69850" y="76200"/>
            <a:ext cx="12045950" cy="14802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87819A-2BD2-4201-8CCE-E7F5E63FB9C0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6FC471B-C48C-4543-AADE-CCABB901EAC3}"/>
              </a:ext>
            </a:extLst>
          </p:cNvPr>
          <p:cNvSpPr/>
          <p:nvPr/>
        </p:nvSpPr>
        <p:spPr>
          <a:xfrm>
            <a:off x="1044711" y="2215693"/>
            <a:ext cx="4172016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6BF20-FDD9-4C9C-9038-F6F13A00CA86}"/>
              </a:ext>
            </a:extLst>
          </p:cNvPr>
          <p:cNvSpPr/>
          <p:nvPr/>
        </p:nvSpPr>
        <p:spPr>
          <a:xfrm>
            <a:off x="1075101" y="2264722"/>
            <a:ext cx="717417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u="sng" dirty="0"/>
              <a:t>Bienvenue dans le quiz </a:t>
            </a:r>
            <a:r>
              <a:rPr lang="fr-FR" sz="2400" b="1" i="1" u="sng" dirty="0" err="1"/>
              <a:t>Ozélir</a:t>
            </a:r>
            <a:r>
              <a:rPr lang="fr-FR" sz="2400" b="1" i="1" u="sng" dirty="0"/>
              <a:t> !</a:t>
            </a:r>
          </a:p>
          <a:p>
            <a:endParaRPr lang="fr-FR" sz="2400" b="1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Comment ça marche  ?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Appuyez une fois sur la barre espace pour faire apparaitre la prochaine question, ensuite tout est automatique ! </a:t>
            </a:r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06B207C-6EDE-479F-AD7B-1D697E9F0E0E}"/>
              </a:ext>
            </a:extLst>
          </p:cNvPr>
          <p:cNvSpPr/>
          <p:nvPr/>
        </p:nvSpPr>
        <p:spPr>
          <a:xfrm>
            <a:off x="1061654" y="5176198"/>
            <a:ext cx="199276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CE8C24-6D2F-4DDF-AC24-29A49C689C99}"/>
              </a:ext>
            </a:extLst>
          </p:cNvPr>
          <p:cNvSpPr txBox="1"/>
          <p:nvPr/>
        </p:nvSpPr>
        <p:spPr>
          <a:xfrm>
            <a:off x="1227929" y="5217557"/>
            <a:ext cx="284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C’est parti !</a:t>
            </a:r>
          </a:p>
        </p:txBody>
      </p:sp>
    </p:spTree>
    <p:extLst>
      <p:ext uri="{BB962C8B-B14F-4D97-AF65-F5344CB8AC3E}">
        <p14:creationId xmlns:p14="http://schemas.microsoft.com/office/powerpoint/2010/main" val="173147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E659AC5-4338-4E68-8687-A8C4ACDDBFAE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A1EE33-5039-43E4-88D7-A8957FAA39F4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C60E4CA-8B2C-48A8-AF74-0D36C7E8F209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EDF609-2973-490A-A98A-D0AACA0390A4}"/>
              </a:ext>
            </a:extLst>
          </p:cNvPr>
          <p:cNvSpPr/>
          <p:nvPr/>
        </p:nvSpPr>
        <p:spPr>
          <a:xfrm>
            <a:off x="417977" y="1662491"/>
            <a:ext cx="4004254" cy="2164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78CD1E-239B-4BA9-93E7-129274C96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7633"/>
          <a:stretch/>
        </p:blipFill>
        <p:spPr>
          <a:xfrm>
            <a:off x="497489" y="1736563"/>
            <a:ext cx="3852674" cy="19844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719F79-5A97-439E-AA3F-D3C5115B8595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Barcelonne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7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Geronimo Stilton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Garfield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Les </a:t>
            </a:r>
            <a:r>
              <a:rPr lang="fr-FR" sz="2800" dirty="0" err="1">
                <a:solidFill>
                  <a:sysClr val="windowText" lastClr="000000"/>
                </a:solidFill>
              </a:rPr>
              <a:t>goonies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 marsupilami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5C1BA9-A214-4A69-9DD9-1DB6E0075721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D77DFE-67A4-4EEF-BD11-45E3FF033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82" y="1475389"/>
            <a:ext cx="2024472" cy="27083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6AF8B5A-9304-4692-BA63-63D01460AAED}"/>
              </a:ext>
            </a:extLst>
          </p:cNvPr>
          <p:cNvSpPr/>
          <p:nvPr/>
        </p:nvSpPr>
        <p:spPr>
          <a:xfrm>
            <a:off x="1438813" y="1469559"/>
            <a:ext cx="2117393" cy="817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3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Geronimo Stilton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Garfield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Les </a:t>
            </a:r>
            <a:r>
              <a:rPr lang="fr-FR" sz="2800" dirty="0" err="1">
                <a:solidFill>
                  <a:sysClr val="windowText" lastClr="000000"/>
                </a:solidFill>
              </a:rPr>
              <a:t>goonies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 marsupilami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145BDAC-6693-4B8A-9CF4-19C0DC99C58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545B6E9-6D07-441F-A0F1-6E3EC1A637C9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D5E03D9-3505-4E0F-BC27-DB3114DD9855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BD3DD5-7642-4E22-BDD9-DD858BCB9BAA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B527B7CA-90A3-4595-B05E-5696F8C27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82" y="1475389"/>
            <a:ext cx="2024472" cy="270832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D5C768-984C-4CA4-96C9-26E3891C6AF6}"/>
              </a:ext>
            </a:extLst>
          </p:cNvPr>
          <p:cNvSpPr/>
          <p:nvPr/>
        </p:nvSpPr>
        <p:spPr>
          <a:xfrm>
            <a:off x="1525384" y="1469559"/>
            <a:ext cx="2030822" cy="817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2A8552-74C8-48F1-9F1A-D458CB41A457}"/>
              </a:ext>
            </a:extLst>
          </p:cNvPr>
          <p:cNvSpPr/>
          <p:nvPr/>
        </p:nvSpPr>
        <p:spPr>
          <a:xfrm>
            <a:off x="1438813" y="1469559"/>
            <a:ext cx="2117393" cy="817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8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43E56FC-E28B-48AD-B737-EAFC206D49F6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C6F21-839B-4A88-8261-CA3F9739F88B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AE4CD85-D1F1-4823-8CAB-8FA6001BE80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DE6936-6F2C-4F4D-9CF4-3167800A872B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D037F87-D737-451A-B9A0-50D62E605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82" y="1475389"/>
            <a:ext cx="2024472" cy="27083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8DD4B4-20A7-40E5-A2B5-3A2DF3A1DF63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Geronimo Stilton</a:t>
            </a:r>
          </a:p>
        </p:txBody>
      </p:sp>
    </p:spTree>
    <p:extLst>
      <p:ext uri="{BB962C8B-B14F-4D97-AF65-F5344CB8AC3E}">
        <p14:creationId xmlns:p14="http://schemas.microsoft.com/office/powerpoint/2010/main" val="358934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Boule et Bill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Les </a:t>
            </a:r>
            <a:r>
              <a:rPr lang="fr-FR" sz="2800" dirty="0" err="1">
                <a:solidFill>
                  <a:sysClr val="windowText" lastClr="000000"/>
                </a:solidFill>
              </a:rPr>
              <a:t>goonies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Les Schtroumpfs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 marsupilami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5C1BA9-A214-4A69-9DD9-1DB6E0075721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856F8B-0730-48F5-8522-59A2CBEBDA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"/>
          <a:stretch/>
        </p:blipFill>
        <p:spPr>
          <a:xfrm>
            <a:off x="1515583" y="1469559"/>
            <a:ext cx="2024472" cy="27092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6AF8B5A-9304-4692-BA63-63D01460AAED}"/>
              </a:ext>
            </a:extLst>
          </p:cNvPr>
          <p:cNvSpPr/>
          <p:nvPr/>
        </p:nvSpPr>
        <p:spPr>
          <a:xfrm>
            <a:off x="1434711" y="1437543"/>
            <a:ext cx="2117393" cy="930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Boule et Bill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Les </a:t>
            </a:r>
            <a:r>
              <a:rPr lang="fr-FR" sz="2800" dirty="0" err="1">
                <a:solidFill>
                  <a:sysClr val="windowText" lastClr="000000"/>
                </a:solidFill>
              </a:rPr>
              <a:t>goonies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Les Schtroumpfs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 marsupilami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D8CA155-1748-4664-BD18-FD075EFA9C93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F2D5A6-1BDE-4065-A57D-B79AD49DEDF3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8932998-D364-494C-9257-F433AC7B5078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E31B74-8645-40D6-A0FF-176A34BB7602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A75523F-05EA-4562-9171-7BA70DD0C8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"/>
          <a:stretch/>
        </p:blipFill>
        <p:spPr>
          <a:xfrm>
            <a:off x="1515583" y="1469559"/>
            <a:ext cx="2024472" cy="270924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B6387AB-EB69-4E47-AF0C-FBF3B1E0D501}"/>
              </a:ext>
            </a:extLst>
          </p:cNvPr>
          <p:cNvSpPr/>
          <p:nvPr/>
        </p:nvSpPr>
        <p:spPr>
          <a:xfrm>
            <a:off x="1434711" y="1437543"/>
            <a:ext cx="2117393" cy="930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6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2C5BA6-8EC3-4CB5-87DC-C8E25F0E1A6A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Les Schtroumpfs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11553CB-F94E-422D-BB29-263F0D253850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4A49429-B39A-46A4-9B34-34FB873E0F93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3BA036-8AA1-4C6E-971B-773C604F9BFF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AF12D2-F48A-491E-91FC-3A4C9AA8C2D8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49B2718-7630-4D76-929A-475BEAB811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"/>
          <a:stretch/>
        </p:blipFill>
        <p:spPr>
          <a:xfrm>
            <a:off x="1515583" y="1469559"/>
            <a:ext cx="2024472" cy="2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9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Londres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Sydney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Paris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Athènes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BFA8FA-565D-44AF-8823-C6F3F07BB040}"/>
              </a:ext>
            </a:extLst>
          </p:cNvPr>
          <p:cNvSpPr/>
          <p:nvPr/>
        </p:nvSpPr>
        <p:spPr>
          <a:xfrm>
            <a:off x="532988" y="1588845"/>
            <a:ext cx="4007493" cy="24424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EFAE46-7FE6-4CAA-BE75-7283F40311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2606" r="11051"/>
          <a:stretch/>
        </p:blipFill>
        <p:spPr>
          <a:xfrm>
            <a:off x="617505" y="1714756"/>
            <a:ext cx="3826225" cy="21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Londres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Sydney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Paris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Athènes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BC2CAFB-A444-4B3A-ADF9-A6E95985734D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24308D-DE59-4DFF-A2DC-77EE118DA5FB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9695A83-E076-45E2-8F36-F1DF7125EE86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6CFB56-85AA-41A0-BF54-F8EBF01165CF}"/>
              </a:ext>
            </a:extLst>
          </p:cNvPr>
          <p:cNvSpPr/>
          <p:nvPr/>
        </p:nvSpPr>
        <p:spPr>
          <a:xfrm>
            <a:off x="532988" y="1588845"/>
            <a:ext cx="4007493" cy="24424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90CFFBD-EB73-4802-AFE4-8E9DF7A517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2606" r="11051"/>
          <a:stretch/>
        </p:blipFill>
        <p:spPr>
          <a:xfrm>
            <a:off x="617505" y="1714756"/>
            <a:ext cx="3826225" cy="21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E659AC5-4338-4E68-8687-A8C4ACDDBFAE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A1EE33-5039-43E4-88D7-A8957FAA39F4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C60E4CA-8B2C-48A8-AF74-0D36C7E8F209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D6AB4D-EEED-4D0F-944F-2699E11F080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Londres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A2E1DC-0129-4696-B6BD-C67D66A6E084}"/>
              </a:ext>
            </a:extLst>
          </p:cNvPr>
          <p:cNvSpPr/>
          <p:nvPr/>
        </p:nvSpPr>
        <p:spPr>
          <a:xfrm>
            <a:off x="532988" y="1588845"/>
            <a:ext cx="4007493" cy="24424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FF2DA35-6270-49AF-B2DC-72DEECE4C1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2606" r="11051"/>
          <a:stretch/>
        </p:blipFill>
        <p:spPr>
          <a:xfrm>
            <a:off x="617505" y="1714756"/>
            <a:ext cx="3826225" cy="21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L’épée/la dague/la rapière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sabre/l’épée/le fleuret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sabre/l’espadon/l’épée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fleuret/l’épée/l’estoc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Quelle sont les trois armes pratiquées en escrime olympique 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Culture olympique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5C1BA9-A214-4A69-9DD9-1DB6E0075721}"/>
              </a:ext>
            </a:extLst>
          </p:cNvPr>
          <p:cNvSpPr/>
          <p:nvPr/>
        </p:nvSpPr>
        <p:spPr>
          <a:xfrm>
            <a:off x="517433" y="1629045"/>
            <a:ext cx="3846608" cy="2259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Escrime : avec huit médailles, la France a réussi les Championnats d'Europe">
            <a:extLst>
              <a:ext uri="{FF2B5EF4-FFF2-40B4-BE49-F238E27FC236}">
                <a16:creationId xmlns:a16="http://schemas.microsoft.com/office/drawing/2014/main" id="{61A2225A-B32B-413E-AB1C-9BB2801D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8" y="1769599"/>
            <a:ext cx="3641535" cy="20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Boule et Bill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Les </a:t>
            </a:r>
            <a:r>
              <a:rPr lang="fr-FR" sz="2800" dirty="0" err="1">
                <a:solidFill>
                  <a:sysClr val="windowText" lastClr="000000"/>
                </a:solidFill>
              </a:rPr>
              <a:t>goonies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Superdupont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Astérix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5C1BA9-A214-4A69-9DD9-1DB6E0075721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5BD5F8-D716-4CB6-B134-57BA251F6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34" y="1526112"/>
            <a:ext cx="2024472" cy="26621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6AF8B5A-9304-4692-BA63-63D01460AAED}"/>
              </a:ext>
            </a:extLst>
          </p:cNvPr>
          <p:cNvSpPr/>
          <p:nvPr/>
        </p:nvSpPr>
        <p:spPr>
          <a:xfrm>
            <a:off x="1434711" y="1437543"/>
            <a:ext cx="2117393" cy="930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1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Boule et Bill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Les </a:t>
            </a:r>
            <a:r>
              <a:rPr lang="fr-FR" sz="2800" dirty="0" err="1">
                <a:solidFill>
                  <a:sysClr val="windowText" lastClr="000000"/>
                </a:solidFill>
              </a:rPr>
              <a:t>goonies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Superdupont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Astérix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D8CA155-1748-4664-BD18-FD075EFA9C93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F2D5A6-1BDE-4065-A57D-B79AD49DEDF3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8932998-D364-494C-9257-F433AC7B5078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936E9-0AC4-4C81-86F1-8968D83E6BA0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37B134-A4D0-4FB4-9C9E-9527E4CEB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34" y="1526112"/>
            <a:ext cx="2024472" cy="266218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C98078-610C-44BB-8487-96C68A4B2AC3}"/>
              </a:ext>
            </a:extLst>
          </p:cNvPr>
          <p:cNvSpPr/>
          <p:nvPr/>
        </p:nvSpPr>
        <p:spPr>
          <a:xfrm>
            <a:off x="1434711" y="1437543"/>
            <a:ext cx="2117393" cy="930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11553CB-F94E-422D-BB29-263F0D253850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4A49429-B39A-46A4-9B34-34FB873E0F93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Retrouvez de quelle série cette couverture est tirée.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3BA036-8AA1-4C6E-971B-773C604F9BFF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Couverture de BD et JO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78E60-B3B0-4274-8BCA-0CB67B9A0097}"/>
              </a:ext>
            </a:extLst>
          </p:cNvPr>
          <p:cNvSpPr/>
          <p:nvPr/>
        </p:nvSpPr>
        <p:spPr>
          <a:xfrm>
            <a:off x="1438813" y="1391734"/>
            <a:ext cx="2205535" cy="2880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A4888BC-6AC8-4E8E-A854-AAAFF88E0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34" y="1526112"/>
            <a:ext cx="2024472" cy="26621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8A72B4F-EA03-4298-8F96-3BD0AD31FC54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Astérix</a:t>
            </a:r>
          </a:p>
        </p:txBody>
      </p:sp>
    </p:spTree>
    <p:extLst>
      <p:ext uri="{BB962C8B-B14F-4D97-AF65-F5344CB8AC3E}">
        <p14:creationId xmlns:p14="http://schemas.microsoft.com/office/powerpoint/2010/main" val="51959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Cinq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Quatre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Huit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Neuf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42761" y="1784113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Combien le pentathlon moderne compte-t-il d’épreuves 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Culture olympique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5C1BA9-A214-4A69-9DD9-1DB6E0075721}"/>
              </a:ext>
            </a:extLst>
          </p:cNvPr>
          <p:cNvSpPr/>
          <p:nvPr/>
        </p:nvSpPr>
        <p:spPr>
          <a:xfrm>
            <a:off x="915385" y="1614531"/>
            <a:ext cx="3347058" cy="2259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Première pour l’Australie et consécration russe dans les épreuves de ...">
            <a:extLst>
              <a:ext uri="{FF2B5EF4-FFF2-40B4-BE49-F238E27FC236}">
                <a16:creationId xmlns:a16="http://schemas.microsoft.com/office/drawing/2014/main" id="{1B2179FC-95EC-425B-A0F8-E12D41A5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83" y="1669406"/>
            <a:ext cx="3169557" cy="21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Cinq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Quatre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Huit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Neuf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8028681-15E1-4809-8126-21E18BFB7943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Culture olympique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5D91012-C229-41DC-BCE4-BB49B7AF639C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8A25D3E-15DC-458D-80C2-3D13FAB6C7C3}"/>
              </a:ext>
            </a:extLst>
          </p:cNvPr>
          <p:cNvSpPr txBox="1"/>
          <p:nvPr/>
        </p:nvSpPr>
        <p:spPr>
          <a:xfrm>
            <a:off x="4542761" y="1784113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Combien le pentathlon moderne compte-t-il d’épreuves 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C4698F-C162-47B1-A0CE-43EFD772C2DE}"/>
              </a:ext>
            </a:extLst>
          </p:cNvPr>
          <p:cNvSpPr/>
          <p:nvPr/>
        </p:nvSpPr>
        <p:spPr>
          <a:xfrm>
            <a:off x="915385" y="1614531"/>
            <a:ext cx="3347058" cy="2259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 descr="Première pour l’Australie et consécration russe dans les épreuves de ...">
            <a:extLst>
              <a:ext uri="{FF2B5EF4-FFF2-40B4-BE49-F238E27FC236}">
                <a16:creationId xmlns:a16="http://schemas.microsoft.com/office/drawing/2014/main" id="{3CE2C875-7BB6-4F34-9B50-4F510DA8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83" y="1669406"/>
            <a:ext cx="3169557" cy="21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CE073AE-171D-4558-8CC5-494D7D2A537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Culture olympique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9166E43-D87E-466A-A367-AEE6C4C0B66D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E4E669-67C2-4439-AA87-949EDABEE5ED}"/>
              </a:ext>
            </a:extLst>
          </p:cNvPr>
          <p:cNvSpPr txBox="1"/>
          <p:nvPr/>
        </p:nvSpPr>
        <p:spPr>
          <a:xfrm>
            <a:off x="4542761" y="1784113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Combien le pentathlon moderne compte-t-il d’épreuves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94C223-E91E-48B8-94C3-8CFF965E5C35}"/>
              </a:ext>
            </a:extLst>
          </p:cNvPr>
          <p:cNvSpPr/>
          <p:nvPr/>
        </p:nvSpPr>
        <p:spPr>
          <a:xfrm>
            <a:off x="915385" y="1614531"/>
            <a:ext cx="3347058" cy="2259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 descr="Première pour l’Australie et consécration russe dans les épreuves de ...">
            <a:extLst>
              <a:ext uri="{FF2B5EF4-FFF2-40B4-BE49-F238E27FC236}">
                <a16:creationId xmlns:a16="http://schemas.microsoft.com/office/drawing/2014/main" id="{86D33749-1F52-4559-87A0-95F6D293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83" y="1669406"/>
            <a:ext cx="3169557" cy="21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258ED9A-E0E6-4B95-ACE1-CFFF302C4794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Cinq</a:t>
            </a:r>
          </a:p>
        </p:txBody>
      </p:sp>
    </p:spTree>
    <p:extLst>
      <p:ext uri="{BB962C8B-B14F-4D97-AF65-F5344CB8AC3E}">
        <p14:creationId xmlns:p14="http://schemas.microsoft.com/office/powerpoint/2010/main" val="3112841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Athènes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Sydney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Berlin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PyeongChang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BFA8FA-565D-44AF-8823-C6F3F07BB040}"/>
              </a:ext>
            </a:extLst>
          </p:cNvPr>
          <p:cNvSpPr/>
          <p:nvPr/>
        </p:nvSpPr>
        <p:spPr>
          <a:xfrm>
            <a:off x="800554" y="1522585"/>
            <a:ext cx="3592295" cy="2665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2B6B56-94F0-47C4-9335-9A142736C6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4152" b="3262"/>
          <a:stretch/>
        </p:blipFill>
        <p:spPr>
          <a:xfrm>
            <a:off x="914774" y="1619757"/>
            <a:ext cx="3385455" cy="24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Athènes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Sydney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Berlin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PyeongChang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BC2CAFB-A444-4B3A-ADF9-A6E95985734D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24308D-DE59-4DFF-A2DC-77EE118DA5FB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9695A83-E076-45E2-8F36-F1DF7125EE86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9EAA0-B2A2-45F8-B780-34A6A2D94594}"/>
              </a:ext>
            </a:extLst>
          </p:cNvPr>
          <p:cNvSpPr/>
          <p:nvPr/>
        </p:nvSpPr>
        <p:spPr>
          <a:xfrm>
            <a:off x="800554" y="1522585"/>
            <a:ext cx="3592295" cy="2665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2F8CAD7-D45D-486D-9B5D-85934E47B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4152" b="3262"/>
          <a:stretch/>
        </p:blipFill>
        <p:spPr>
          <a:xfrm>
            <a:off x="914774" y="1619757"/>
            <a:ext cx="3385455" cy="24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E659AC5-4338-4E68-8687-A8C4ACDDBFAE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A1EE33-5039-43E4-88D7-A8957FAA39F4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C60E4CA-8B2C-48A8-AF74-0D36C7E8F209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F630B9-C0B7-4EE5-BD0B-EBBE9C23935B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PyeongChang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05D67D-E81C-4EA7-9AE8-992AC1DC2A58}"/>
              </a:ext>
            </a:extLst>
          </p:cNvPr>
          <p:cNvSpPr/>
          <p:nvPr/>
        </p:nvSpPr>
        <p:spPr>
          <a:xfrm>
            <a:off x="800554" y="1522585"/>
            <a:ext cx="3592295" cy="2665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A46FB34-E9D6-4D56-B4BE-66C1D4461A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4152" b="3262"/>
          <a:stretch/>
        </p:blipFill>
        <p:spPr>
          <a:xfrm>
            <a:off x="914774" y="1619757"/>
            <a:ext cx="3385455" cy="24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0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7B659EC-22B1-4A84-9637-FDE3AC08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1213167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AAAE4-C64C-4870-BB3C-0C7346FEA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5003-FE5C-4B45-BA7C-A25648E85A9E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5324BA5-52FF-4D31-A354-D15A0393A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20" r="2003"/>
          <a:stretch/>
        </p:blipFill>
        <p:spPr>
          <a:xfrm>
            <a:off x="1893149" y="2915480"/>
            <a:ext cx="8203095" cy="526758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4429D2A-997F-44D5-8373-A8D294EED7F6}"/>
              </a:ext>
            </a:extLst>
          </p:cNvPr>
          <p:cNvSpPr txBox="1"/>
          <p:nvPr/>
        </p:nvSpPr>
        <p:spPr>
          <a:xfrm>
            <a:off x="0" y="1883053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/>
              <a:t>Bravo vous êtes arrivés au terme de ce quiz !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CEAE982-3C70-4906-9B25-6E995F3661E2}"/>
              </a:ext>
            </a:extLst>
          </p:cNvPr>
          <p:cNvSpPr/>
          <p:nvPr/>
        </p:nvSpPr>
        <p:spPr>
          <a:xfrm>
            <a:off x="1567545" y="5716151"/>
            <a:ext cx="9185642" cy="742706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105B81-AAE5-4FC2-BA23-267AED608E5E}"/>
              </a:ext>
            </a:extLst>
          </p:cNvPr>
          <p:cNvSpPr txBox="1"/>
          <p:nvPr/>
        </p:nvSpPr>
        <p:spPr>
          <a:xfrm>
            <a:off x="91478" y="5791907"/>
            <a:ext cx="1211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/>
              <a:t>Retrouvez d’autres événement </a:t>
            </a:r>
            <a:r>
              <a:rPr lang="fr-FR" sz="3200" b="1" u="sng" dirty="0" err="1"/>
              <a:t>Ozélir</a:t>
            </a:r>
            <a:r>
              <a:rPr lang="fr-FR" sz="3200" b="1" u="sng" dirty="0"/>
              <a:t> ! sur Loiretek.fr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1FC9C2-B4E5-4326-9DF7-FEA9504C0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7" y="3066546"/>
            <a:ext cx="1205643" cy="12056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C7E5114-F389-4D16-8C86-C34DDA35E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5943" y="3130594"/>
            <a:ext cx="1205643" cy="1205643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0B3B5D57-D66F-4EBC-AC35-11F462B0AF9C}"/>
              </a:ext>
            </a:extLst>
          </p:cNvPr>
          <p:cNvSpPr/>
          <p:nvPr/>
        </p:nvSpPr>
        <p:spPr>
          <a:xfrm>
            <a:off x="5371491" y="2924175"/>
            <a:ext cx="1445234" cy="448076"/>
          </a:xfrm>
          <a:custGeom>
            <a:avLst/>
            <a:gdLst>
              <a:gd name="connsiteX0" fmla="*/ 54584 w 1445234"/>
              <a:gd name="connsiteY0" fmla="*/ 3175 h 448076"/>
              <a:gd name="connsiteX1" fmla="*/ 45059 w 1445234"/>
              <a:gd name="connsiteY1" fmla="*/ 19050 h 448076"/>
              <a:gd name="connsiteX2" fmla="*/ 38709 w 1445234"/>
              <a:gd name="connsiteY2" fmla="*/ 28575 h 448076"/>
              <a:gd name="connsiteX3" fmla="*/ 35534 w 1445234"/>
              <a:gd name="connsiteY3" fmla="*/ 41275 h 448076"/>
              <a:gd name="connsiteX4" fmla="*/ 32359 w 1445234"/>
              <a:gd name="connsiteY4" fmla="*/ 50800 h 448076"/>
              <a:gd name="connsiteX5" fmla="*/ 29184 w 1445234"/>
              <a:gd name="connsiteY5" fmla="*/ 133350 h 448076"/>
              <a:gd name="connsiteX6" fmla="*/ 22834 w 1445234"/>
              <a:gd name="connsiteY6" fmla="*/ 161925 h 448076"/>
              <a:gd name="connsiteX7" fmla="*/ 16484 w 1445234"/>
              <a:gd name="connsiteY7" fmla="*/ 203200 h 448076"/>
              <a:gd name="connsiteX8" fmla="*/ 13309 w 1445234"/>
              <a:gd name="connsiteY8" fmla="*/ 219075 h 448076"/>
              <a:gd name="connsiteX9" fmla="*/ 6959 w 1445234"/>
              <a:gd name="connsiteY9" fmla="*/ 260350 h 448076"/>
              <a:gd name="connsiteX10" fmla="*/ 6959 w 1445234"/>
              <a:gd name="connsiteY10" fmla="*/ 377825 h 448076"/>
              <a:gd name="connsiteX11" fmla="*/ 32359 w 1445234"/>
              <a:gd name="connsiteY11" fmla="*/ 374650 h 448076"/>
              <a:gd name="connsiteX12" fmla="*/ 41884 w 1445234"/>
              <a:gd name="connsiteY12" fmla="*/ 371475 h 448076"/>
              <a:gd name="connsiteX13" fmla="*/ 60934 w 1445234"/>
              <a:gd name="connsiteY13" fmla="*/ 355600 h 448076"/>
              <a:gd name="connsiteX14" fmla="*/ 67284 w 1445234"/>
              <a:gd name="connsiteY14" fmla="*/ 346075 h 448076"/>
              <a:gd name="connsiteX15" fmla="*/ 76809 w 1445234"/>
              <a:gd name="connsiteY15" fmla="*/ 342900 h 448076"/>
              <a:gd name="connsiteX16" fmla="*/ 86334 w 1445234"/>
              <a:gd name="connsiteY16" fmla="*/ 336550 h 448076"/>
              <a:gd name="connsiteX17" fmla="*/ 95859 w 1445234"/>
              <a:gd name="connsiteY17" fmla="*/ 333375 h 448076"/>
              <a:gd name="connsiteX18" fmla="*/ 114909 w 1445234"/>
              <a:gd name="connsiteY18" fmla="*/ 320675 h 448076"/>
              <a:gd name="connsiteX19" fmla="*/ 133959 w 1445234"/>
              <a:gd name="connsiteY19" fmla="*/ 314325 h 448076"/>
              <a:gd name="connsiteX20" fmla="*/ 143484 w 1445234"/>
              <a:gd name="connsiteY20" fmla="*/ 311150 h 448076"/>
              <a:gd name="connsiteX21" fmla="*/ 159359 w 1445234"/>
              <a:gd name="connsiteY21" fmla="*/ 307975 h 448076"/>
              <a:gd name="connsiteX22" fmla="*/ 200634 w 1445234"/>
              <a:gd name="connsiteY22" fmla="*/ 311150 h 448076"/>
              <a:gd name="connsiteX23" fmla="*/ 219684 w 1445234"/>
              <a:gd name="connsiteY23" fmla="*/ 327025 h 448076"/>
              <a:gd name="connsiteX24" fmla="*/ 229209 w 1445234"/>
              <a:gd name="connsiteY24" fmla="*/ 333375 h 448076"/>
              <a:gd name="connsiteX25" fmla="*/ 248259 w 1445234"/>
              <a:gd name="connsiteY25" fmla="*/ 361950 h 448076"/>
              <a:gd name="connsiteX26" fmla="*/ 254609 w 1445234"/>
              <a:gd name="connsiteY26" fmla="*/ 371475 h 448076"/>
              <a:gd name="connsiteX27" fmla="*/ 264134 w 1445234"/>
              <a:gd name="connsiteY27" fmla="*/ 381000 h 448076"/>
              <a:gd name="connsiteX28" fmla="*/ 276834 w 1445234"/>
              <a:gd name="connsiteY28" fmla="*/ 400050 h 448076"/>
              <a:gd name="connsiteX29" fmla="*/ 295884 w 1445234"/>
              <a:gd name="connsiteY29" fmla="*/ 412750 h 448076"/>
              <a:gd name="connsiteX30" fmla="*/ 314934 w 1445234"/>
              <a:gd name="connsiteY30" fmla="*/ 425450 h 448076"/>
              <a:gd name="connsiteX31" fmla="*/ 324459 w 1445234"/>
              <a:gd name="connsiteY31" fmla="*/ 431800 h 448076"/>
              <a:gd name="connsiteX32" fmla="*/ 343509 w 1445234"/>
              <a:gd name="connsiteY32" fmla="*/ 438150 h 448076"/>
              <a:gd name="connsiteX33" fmla="*/ 365734 w 1445234"/>
              <a:gd name="connsiteY33" fmla="*/ 415925 h 448076"/>
              <a:gd name="connsiteX34" fmla="*/ 372084 w 1445234"/>
              <a:gd name="connsiteY34" fmla="*/ 396875 h 448076"/>
              <a:gd name="connsiteX35" fmla="*/ 375259 w 1445234"/>
              <a:gd name="connsiteY35" fmla="*/ 387350 h 448076"/>
              <a:gd name="connsiteX36" fmla="*/ 378434 w 1445234"/>
              <a:gd name="connsiteY36" fmla="*/ 358775 h 448076"/>
              <a:gd name="connsiteX37" fmla="*/ 384784 w 1445234"/>
              <a:gd name="connsiteY37" fmla="*/ 339725 h 448076"/>
              <a:gd name="connsiteX38" fmla="*/ 387959 w 1445234"/>
              <a:gd name="connsiteY38" fmla="*/ 304800 h 448076"/>
              <a:gd name="connsiteX39" fmla="*/ 391134 w 1445234"/>
              <a:gd name="connsiteY39" fmla="*/ 254000 h 448076"/>
              <a:gd name="connsiteX40" fmla="*/ 397484 w 1445234"/>
              <a:gd name="connsiteY40" fmla="*/ 215900 h 448076"/>
              <a:gd name="connsiteX41" fmla="*/ 400659 w 1445234"/>
              <a:gd name="connsiteY41" fmla="*/ 206375 h 448076"/>
              <a:gd name="connsiteX42" fmla="*/ 407009 w 1445234"/>
              <a:gd name="connsiteY42" fmla="*/ 193675 h 448076"/>
              <a:gd name="connsiteX43" fmla="*/ 413359 w 1445234"/>
              <a:gd name="connsiteY43" fmla="*/ 168275 h 448076"/>
              <a:gd name="connsiteX44" fmla="*/ 426059 w 1445234"/>
              <a:gd name="connsiteY44" fmla="*/ 146050 h 448076"/>
              <a:gd name="connsiteX45" fmla="*/ 432409 w 1445234"/>
              <a:gd name="connsiteY45" fmla="*/ 120650 h 448076"/>
              <a:gd name="connsiteX46" fmla="*/ 435584 w 1445234"/>
              <a:gd name="connsiteY46" fmla="*/ 111125 h 448076"/>
              <a:gd name="connsiteX47" fmla="*/ 438759 w 1445234"/>
              <a:gd name="connsiteY47" fmla="*/ 63500 h 448076"/>
              <a:gd name="connsiteX48" fmla="*/ 451459 w 1445234"/>
              <a:gd name="connsiteY48" fmla="*/ 60325 h 448076"/>
              <a:gd name="connsiteX49" fmla="*/ 492734 w 1445234"/>
              <a:gd name="connsiteY49" fmla="*/ 63500 h 448076"/>
              <a:gd name="connsiteX50" fmla="*/ 505434 w 1445234"/>
              <a:gd name="connsiteY50" fmla="*/ 69850 h 448076"/>
              <a:gd name="connsiteX51" fmla="*/ 524484 w 1445234"/>
              <a:gd name="connsiteY51" fmla="*/ 76200 h 448076"/>
              <a:gd name="connsiteX52" fmla="*/ 530834 w 1445234"/>
              <a:gd name="connsiteY52" fmla="*/ 95250 h 448076"/>
              <a:gd name="connsiteX53" fmla="*/ 537184 w 1445234"/>
              <a:gd name="connsiteY53" fmla="*/ 130175 h 448076"/>
              <a:gd name="connsiteX54" fmla="*/ 540359 w 1445234"/>
              <a:gd name="connsiteY54" fmla="*/ 279400 h 448076"/>
              <a:gd name="connsiteX55" fmla="*/ 543534 w 1445234"/>
              <a:gd name="connsiteY55" fmla="*/ 288925 h 448076"/>
              <a:gd name="connsiteX56" fmla="*/ 546709 w 1445234"/>
              <a:gd name="connsiteY56" fmla="*/ 314325 h 448076"/>
              <a:gd name="connsiteX57" fmla="*/ 549884 w 1445234"/>
              <a:gd name="connsiteY57" fmla="*/ 425450 h 448076"/>
              <a:gd name="connsiteX58" fmla="*/ 553059 w 1445234"/>
              <a:gd name="connsiteY58" fmla="*/ 434975 h 448076"/>
              <a:gd name="connsiteX59" fmla="*/ 581634 w 1445234"/>
              <a:gd name="connsiteY59" fmla="*/ 431800 h 448076"/>
              <a:gd name="connsiteX60" fmla="*/ 591159 w 1445234"/>
              <a:gd name="connsiteY60" fmla="*/ 422275 h 448076"/>
              <a:gd name="connsiteX61" fmla="*/ 610209 w 1445234"/>
              <a:gd name="connsiteY61" fmla="*/ 409575 h 448076"/>
              <a:gd name="connsiteX62" fmla="*/ 638784 w 1445234"/>
              <a:gd name="connsiteY62" fmla="*/ 387350 h 448076"/>
              <a:gd name="connsiteX63" fmla="*/ 657834 w 1445234"/>
              <a:gd name="connsiteY63" fmla="*/ 377825 h 448076"/>
              <a:gd name="connsiteX64" fmla="*/ 683234 w 1445234"/>
              <a:gd name="connsiteY64" fmla="*/ 361950 h 448076"/>
              <a:gd name="connsiteX65" fmla="*/ 692759 w 1445234"/>
              <a:gd name="connsiteY65" fmla="*/ 358775 h 448076"/>
              <a:gd name="connsiteX66" fmla="*/ 702284 w 1445234"/>
              <a:gd name="connsiteY66" fmla="*/ 355600 h 448076"/>
              <a:gd name="connsiteX67" fmla="*/ 756259 w 1445234"/>
              <a:gd name="connsiteY67" fmla="*/ 365125 h 448076"/>
              <a:gd name="connsiteX68" fmla="*/ 765784 w 1445234"/>
              <a:gd name="connsiteY68" fmla="*/ 371475 h 448076"/>
              <a:gd name="connsiteX69" fmla="*/ 778484 w 1445234"/>
              <a:gd name="connsiteY69" fmla="*/ 390525 h 448076"/>
              <a:gd name="connsiteX70" fmla="*/ 784834 w 1445234"/>
              <a:gd name="connsiteY70" fmla="*/ 400050 h 448076"/>
              <a:gd name="connsiteX71" fmla="*/ 794359 w 1445234"/>
              <a:gd name="connsiteY71" fmla="*/ 406400 h 448076"/>
              <a:gd name="connsiteX72" fmla="*/ 813409 w 1445234"/>
              <a:gd name="connsiteY72" fmla="*/ 419100 h 448076"/>
              <a:gd name="connsiteX73" fmla="*/ 835634 w 1445234"/>
              <a:gd name="connsiteY73" fmla="*/ 434975 h 448076"/>
              <a:gd name="connsiteX74" fmla="*/ 845159 w 1445234"/>
              <a:gd name="connsiteY74" fmla="*/ 438150 h 448076"/>
              <a:gd name="connsiteX75" fmla="*/ 892784 w 1445234"/>
              <a:gd name="connsiteY75" fmla="*/ 444500 h 448076"/>
              <a:gd name="connsiteX76" fmla="*/ 905484 w 1445234"/>
              <a:gd name="connsiteY76" fmla="*/ 447675 h 448076"/>
              <a:gd name="connsiteX77" fmla="*/ 908659 w 1445234"/>
              <a:gd name="connsiteY77" fmla="*/ 438150 h 448076"/>
              <a:gd name="connsiteX78" fmla="*/ 911834 w 1445234"/>
              <a:gd name="connsiteY78" fmla="*/ 422275 h 448076"/>
              <a:gd name="connsiteX79" fmla="*/ 905484 w 1445234"/>
              <a:gd name="connsiteY79" fmla="*/ 225425 h 448076"/>
              <a:gd name="connsiteX80" fmla="*/ 908659 w 1445234"/>
              <a:gd name="connsiteY80" fmla="*/ 127000 h 448076"/>
              <a:gd name="connsiteX81" fmla="*/ 911834 w 1445234"/>
              <a:gd name="connsiteY81" fmla="*/ 111125 h 448076"/>
              <a:gd name="connsiteX82" fmla="*/ 918184 w 1445234"/>
              <a:gd name="connsiteY82" fmla="*/ 101600 h 448076"/>
              <a:gd name="connsiteX83" fmla="*/ 924534 w 1445234"/>
              <a:gd name="connsiteY83" fmla="*/ 82550 h 448076"/>
              <a:gd name="connsiteX84" fmla="*/ 953109 w 1445234"/>
              <a:gd name="connsiteY84" fmla="*/ 60325 h 448076"/>
              <a:gd name="connsiteX85" fmla="*/ 962634 w 1445234"/>
              <a:gd name="connsiteY85" fmla="*/ 57150 h 448076"/>
              <a:gd name="connsiteX86" fmla="*/ 978509 w 1445234"/>
              <a:gd name="connsiteY86" fmla="*/ 60325 h 448076"/>
              <a:gd name="connsiteX87" fmla="*/ 997559 w 1445234"/>
              <a:gd name="connsiteY87" fmla="*/ 76200 h 448076"/>
              <a:gd name="connsiteX88" fmla="*/ 1019784 w 1445234"/>
              <a:gd name="connsiteY88" fmla="*/ 88900 h 448076"/>
              <a:gd name="connsiteX89" fmla="*/ 1035659 w 1445234"/>
              <a:gd name="connsiteY89" fmla="*/ 107950 h 448076"/>
              <a:gd name="connsiteX90" fmla="*/ 1048359 w 1445234"/>
              <a:gd name="connsiteY90" fmla="*/ 130175 h 448076"/>
              <a:gd name="connsiteX91" fmla="*/ 1054709 w 1445234"/>
              <a:gd name="connsiteY91" fmla="*/ 158750 h 448076"/>
              <a:gd name="connsiteX92" fmla="*/ 1061059 w 1445234"/>
              <a:gd name="connsiteY92" fmla="*/ 238125 h 448076"/>
              <a:gd name="connsiteX93" fmla="*/ 1070584 w 1445234"/>
              <a:gd name="connsiteY93" fmla="*/ 273050 h 448076"/>
              <a:gd name="connsiteX94" fmla="*/ 1073759 w 1445234"/>
              <a:gd name="connsiteY94" fmla="*/ 288925 h 448076"/>
              <a:gd name="connsiteX95" fmla="*/ 1076934 w 1445234"/>
              <a:gd name="connsiteY95" fmla="*/ 298450 h 448076"/>
              <a:gd name="connsiteX96" fmla="*/ 1080109 w 1445234"/>
              <a:gd name="connsiteY96" fmla="*/ 314325 h 448076"/>
              <a:gd name="connsiteX97" fmla="*/ 1083284 w 1445234"/>
              <a:gd name="connsiteY97" fmla="*/ 327025 h 448076"/>
              <a:gd name="connsiteX98" fmla="*/ 1086459 w 1445234"/>
              <a:gd name="connsiteY98" fmla="*/ 358775 h 448076"/>
              <a:gd name="connsiteX99" fmla="*/ 1089634 w 1445234"/>
              <a:gd name="connsiteY99" fmla="*/ 371475 h 448076"/>
              <a:gd name="connsiteX100" fmla="*/ 1095984 w 1445234"/>
              <a:gd name="connsiteY100" fmla="*/ 419100 h 448076"/>
              <a:gd name="connsiteX101" fmla="*/ 1137259 w 1445234"/>
              <a:gd name="connsiteY101" fmla="*/ 406400 h 448076"/>
              <a:gd name="connsiteX102" fmla="*/ 1140434 w 1445234"/>
              <a:gd name="connsiteY102" fmla="*/ 396875 h 448076"/>
              <a:gd name="connsiteX103" fmla="*/ 1146784 w 1445234"/>
              <a:gd name="connsiteY103" fmla="*/ 387350 h 448076"/>
              <a:gd name="connsiteX104" fmla="*/ 1149959 w 1445234"/>
              <a:gd name="connsiteY104" fmla="*/ 371475 h 448076"/>
              <a:gd name="connsiteX105" fmla="*/ 1159484 w 1445234"/>
              <a:gd name="connsiteY105" fmla="*/ 368300 h 448076"/>
              <a:gd name="connsiteX106" fmla="*/ 1169009 w 1445234"/>
              <a:gd name="connsiteY106" fmla="*/ 361950 h 448076"/>
              <a:gd name="connsiteX107" fmla="*/ 1178534 w 1445234"/>
              <a:gd name="connsiteY107" fmla="*/ 352425 h 448076"/>
              <a:gd name="connsiteX108" fmla="*/ 1207109 w 1445234"/>
              <a:gd name="connsiteY108" fmla="*/ 333375 h 448076"/>
              <a:gd name="connsiteX109" fmla="*/ 1216634 w 1445234"/>
              <a:gd name="connsiteY109" fmla="*/ 327025 h 448076"/>
              <a:gd name="connsiteX110" fmla="*/ 1238859 w 1445234"/>
              <a:gd name="connsiteY110" fmla="*/ 320675 h 448076"/>
              <a:gd name="connsiteX111" fmla="*/ 1257909 w 1445234"/>
              <a:gd name="connsiteY111" fmla="*/ 314325 h 448076"/>
              <a:gd name="connsiteX112" fmla="*/ 1267434 w 1445234"/>
              <a:gd name="connsiteY112" fmla="*/ 304800 h 448076"/>
              <a:gd name="connsiteX113" fmla="*/ 1334109 w 1445234"/>
              <a:gd name="connsiteY113" fmla="*/ 307975 h 448076"/>
              <a:gd name="connsiteX114" fmla="*/ 1343634 w 1445234"/>
              <a:gd name="connsiteY114" fmla="*/ 317500 h 448076"/>
              <a:gd name="connsiteX115" fmla="*/ 1349984 w 1445234"/>
              <a:gd name="connsiteY115" fmla="*/ 327025 h 448076"/>
              <a:gd name="connsiteX116" fmla="*/ 1369034 w 1445234"/>
              <a:gd name="connsiteY116" fmla="*/ 342900 h 448076"/>
              <a:gd name="connsiteX117" fmla="*/ 1372209 w 1445234"/>
              <a:gd name="connsiteY117" fmla="*/ 352425 h 448076"/>
              <a:gd name="connsiteX118" fmla="*/ 1381734 w 1445234"/>
              <a:gd name="connsiteY118" fmla="*/ 355600 h 448076"/>
              <a:gd name="connsiteX119" fmla="*/ 1391259 w 1445234"/>
              <a:gd name="connsiteY119" fmla="*/ 365125 h 448076"/>
              <a:gd name="connsiteX120" fmla="*/ 1400784 w 1445234"/>
              <a:gd name="connsiteY120" fmla="*/ 368300 h 448076"/>
              <a:gd name="connsiteX121" fmla="*/ 1419834 w 1445234"/>
              <a:gd name="connsiteY121" fmla="*/ 381000 h 448076"/>
              <a:gd name="connsiteX122" fmla="*/ 1429359 w 1445234"/>
              <a:gd name="connsiteY122" fmla="*/ 387350 h 448076"/>
              <a:gd name="connsiteX123" fmla="*/ 1438884 w 1445234"/>
              <a:gd name="connsiteY123" fmla="*/ 384175 h 448076"/>
              <a:gd name="connsiteX124" fmla="*/ 1407134 w 1445234"/>
              <a:gd name="connsiteY124" fmla="*/ 355600 h 448076"/>
              <a:gd name="connsiteX125" fmla="*/ 1388084 w 1445234"/>
              <a:gd name="connsiteY125" fmla="*/ 342900 h 448076"/>
              <a:gd name="connsiteX126" fmla="*/ 1362684 w 1445234"/>
              <a:gd name="connsiteY126" fmla="*/ 333375 h 448076"/>
              <a:gd name="connsiteX127" fmla="*/ 1340459 w 1445234"/>
              <a:gd name="connsiteY127" fmla="*/ 327025 h 448076"/>
              <a:gd name="connsiteX128" fmla="*/ 1330934 w 1445234"/>
              <a:gd name="connsiteY128" fmla="*/ 320675 h 448076"/>
              <a:gd name="connsiteX129" fmla="*/ 1318234 w 1445234"/>
              <a:gd name="connsiteY129" fmla="*/ 314325 h 448076"/>
              <a:gd name="connsiteX130" fmla="*/ 1299184 w 1445234"/>
              <a:gd name="connsiteY130" fmla="*/ 317500 h 448076"/>
              <a:gd name="connsiteX131" fmla="*/ 1305534 w 1445234"/>
              <a:gd name="connsiteY131" fmla="*/ 330200 h 448076"/>
              <a:gd name="connsiteX132" fmla="*/ 1324584 w 1445234"/>
              <a:gd name="connsiteY132" fmla="*/ 342900 h 448076"/>
              <a:gd name="connsiteX133" fmla="*/ 1356334 w 1445234"/>
              <a:gd name="connsiteY133" fmla="*/ 352425 h 448076"/>
              <a:gd name="connsiteX134" fmla="*/ 1419834 w 1445234"/>
              <a:gd name="connsiteY134" fmla="*/ 358775 h 448076"/>
              <a:gd name="connsiteX135" fmla="*/ 1432534 w 1445234"/>
              <a:gd name="connsiteY135" fmla="*/ 365125 h 448076"/>
              <a:gd name="connsiteX136" fmla="*/ 1445234 w 1445234"/>
              <a:gd name="connsiteY136" fmla="*/ 365125 h 448076"/>
              <a:gd name="connsiteX137" fmla="*/ 1442059 w 1445234"/>
              <a:gd name="connsiteY137" fmla="*/ 355600 h 448076"/>
              <a:gd name="connsiteX138" fmla="*/ 1435709 w 1445234"/>
              <a:gd name="connsiteY138" fmla="*/ 317500 h 448076"/>
              <a:gd name="connsiteX139" fmla="*/ 1429359 w 1445234"/>
              <a:gd name="connsiteY139" fmla="*/ 301625 h 448076"/>
              <a:gd name="connsiteX140" fmla="*/ 1426184 w 1445234"/>
              <a:gd name="connsiteY140" fmla="*/ 292100 h 448076"/>
              <a:gd name="connsiteX141" fmla="*/ 1419834 w 1445234"/>
              <a:gd name="connsiteY141" fmla="*/ 279400 h 448076"/>
              <a:gd name="connsiteX142" fmla="*/ 1410309 w 1445234"/>
              <a:gd name="connsiteY142" fmla="*/ 247650 h 448076"/>
              <a:gd name="connsiteX143" fmla="*/ 1407134 w 1445234"/>
              <a:gd name="connsiteY143" fmla="*/ 215900 h 448076"/>
              <a:gd name="connsiteX144" fmla="*/ 1403959 w 1445234"/>
              <a:gd name="connsiteY144" fmla="*/ 171450 h 448076"/>
              <a:gd name="connsiteX145" fmla="*/ 1400784 w 1445234"/>
              <a:gd name="connsiteY145" fmla="*/ 146050 h 448076"/>
              <a:gd name="connsiteX146" fmla="*/ 1394434 w 1445234"/>
              <a:gd name="connsiteY146" fmla="*/ 19050 h 448076"/>
              <a:gd name="connsiteX147" fmla="*/ 1372209 w 1445234"/>
              <a:gd name="connsiteY147" fmla="*/ 3175 h 448076"/>
              <a:gd name="connsiteX148" fmla="*/ 1362684 w 1445234"/>
              <a:gd name="connsiteY148" fmla="*/ 0 h 448076"/>
              <a:gd name="connsiteX149" fmla="*/ 1283309 w 1445234"/>
              <a:gd name="connsiteY149" fmla="*/ 6350 h 448076"/>
              <a:gd name="connsiteX150" fmla="*/ 1254734 w 1445234"/>
              <a:gd name="connsiteY150" fmla="*/ 12700 h 448076"/>
              <a:gd name="connsiteX151" fmla="*/ 1245209 w 1445234"/>
              <a:gd name="connsiteY151" fmla="*/ 19050 h 448076"/>
              <a:gd name="connsiteX152" fmla="*/ 1203934 w 1445234"/>
              <a:gd name="connsiteY152" fmla="*/ 31750 h 448076"/>
              <a:gd name="connsiteX153" fmla="*/ 1188059 w 1445234"/>
              <a:gd name="connsiteY153" fmla="*/ 34925 h 448076"/>
              <a:gd name="connsiteX154" fmla="*/ 1146784 w 1445234"/>
              <a:gd name="connsiteY154" fmla="*/ 38100 h 448076"/>
              <a:gd name="connsiteX155" fmla="*/ 1118209 w 1445234"/>
              <a:gd name="connsiteY155" fmla="*/ 44450 h 448076"/>
              <a:gd name="connsiteX156" fmla="*/ 1057884 w 1445234"/>
              <a:gd name="connsiteY156" fmla="*/ 50800 h 448076"/>
              <a:gd name="connsiteX157" fmla="*/ 953109 w 1445234"/>
              <a:gd name="connsiteY157" fmla="*/ 53975 h 448076"/>
              <a:gd name="connsiteX158" fmla="*/ 864209 w 1445234"/>
              <a:gd name="connsiteY158" fmla="*/ 57150 h 448076"/>
              <a:gd name="connsiteX159" fmla="*/ 813409 w 1445234"/>
              <a:gd name="connsiteY159" fmla="*/ 60325 h 448076"/>
              <a:gd name="connsiteX160" fmla="*/ 708634 w 1445234"/>
              <a:gd name="connsiteY160" fmla="*/ 63500 h 448076"/>
              <a:gd name="connsiteX161" fmla="*/ 686409 w 1445234"/>
              <a:gd name="connsiteY161" fmla="*/ 66675 h 448076"/>
              <a:gd name="connsiteX162" fmla="*/ 426059 w 1445234"/>
              <a:gd name="connsiteY162" fmla="*/ 60325 h 448076"/>
              <a:gd name="connsiteX163" fmla="*/ 372084 w 1445234"/>
              <a:gd name="connsiteY163" fmla="*/ 53975 h 448076"/>
              <a:gd name="connsiteX164" fmla="*/ 362559 w 1445234"/>
              <a:gd name="connsiteY164" fmla="*/ 50800 h 448076"/>
              <a:gd name="connsiteX165" fmla="*/ 346684 w 1445234"/>
              <a:gd name="connsiteY165" fmla="*/ 44450 h 448076"/>
              <a:gd name="connsiteX166" fmla="*/ 311759 w 1445234"/>
              <a:gd name="connsiteY166" fmla="*/ 38100 h 448076"/>
              <a:gd name="connsiteX167" fmla="*/ 280009 w 1445234"/>
              <a:gd name="connsiteY167" fmla="*/ 31750 h 448076"/>
              <a:gd name="connsiteX168" fmla="*/ 222859 w 1445234"/>
              <a:gd name="connsiteY168" fmla="*/ 25400 h 448076"/>
              <a:gd name="connsiteX169" fmla="*/ 194284 w 1445234"/>
              <a:gd name="connsiteY169" fmla="*/ 19050 h 448076"/>
              <a:gd name="connsiteX170" fmla="*/ 181584 w 1445234"/>
              <a:gd name="connsiteY170" fmla="*/ 15875 h 448076"/>
              <a:gd name="connsiteX171" fmla="*/ 111734 w 1445234"/>
              <a:gd name="connsiteY171" fmla="*/ 12700 h 448076"/>
              <a:gd name="connsiteX172" fmla="*/ 79984 w 1445234"/>
              <a:gd name="connsiteY172" fmla="*/ 3175 h 448076"/>
              <a:gd name="connsiteX173" fmla="*/ 54584 w 1445234"/>
              <a:gd name="connsiteY173" fmla="*/ 3175 h 4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445234" h="448076">
                <a:moveTo>
                  <a:pt x="54584" y="3175"/>
                </a:moveTo>
                <a:cubicBezTo>
                  <a:pt x="48763" y="5821"/>
                  <a:pt x="48330" y="13817"/>
                  <a:pt x="45059" y="19050"/>
                </a:cubicBezTo>
                <a:cubicBezTo>
                  <a:pt x="43037" y="22286"/>
                  <a:pt x="40212" y="25068"/>
                  <a:pt x="38709" y="28575"/>
                </a:cubicBezTo>
                <a:cubicBezTo>
                  <a:pt x="36990" y="32586"/>
                  <a:pt x="36733" y="37079"/>
                  <a:pt x="35534" y="41275"/>
                </a:cubicBezTo>
                <a:cubicBezTo>
                  <a:pt x="34615" y="44493"/>
                  <a:pt x="33417" y="47625"/>
                  <a:pt x="32359" y="50800"/>
                </a:cubicBezTo>
                <a:cubicBezTo>
                  <a:pt x="31301" y="78317"/>
                  <a:pt x="30902" y="105867"/>
                  <a:pt x="29184" y="133350"/>
                </a:cubicBezTo>
                <a:cubicBezTo>
                  <a:pt x="27728" y="156648"/>
                  <a:pt x="26865" y="145801"/>
                  <a:pt x="22834" y="161925"/>
                </a:cubicBezTo>
                <a:cubicBezTo>
                  <a:pt x="18466" y="179396"/>
                  <a:pt x="19569" y="183150"/>
                  <a:pt x="16484" y="203200"/>
                </a:cubicBezTo>
                <a:cubicBezTo>
                  <a:pt x="15663" y="208534"/>
                  <a:pt x="14022" y="213726"/>
                  <a:pt x="13309" y="219075"/>
                </a:cubicBezTo>
                <a:cubicBezTo>
                  <a:pt x="7852" y="260002"/>
                  <a:pt x="14111" y="238895"/>
                  <a:pt x="6959" y="260350"/>
                </a:cubicBezTo>
                <a:cubicBezTo>
                  <a:pt x="1405" y="299231"/>
                  <a:pt x="-5436" y="337887"/>
                  <a:pt x="6959" y="377825"/>
                </a:cubicBezTo>
                <a:cubicBezTo>
                  <a:pt x="9488" y="385974"/>
                  <a:pt x="23892" y="375708"/>
                  <a:pt x="32359" y="374650"/>
                </a:cubicBezTo>
                <a:cubicBezTo>
                  <a:pt x="35534" y="373592"/>
                  <a:pt x="38891" y="372972"/>
                  <a:pt x="41884" y="371475"/>
                </a:cubicBezTo>
                <a:cubicBezTo>
                  <a:pt x="49020" y="367907"/>
                  <a:pt x="55918" y="361619"/>
                  <a:pt x="60934" y="355600"/>
                </a:cubicBezTo>
                <a:cubicBezTo>
                  <a:pt x="63377" y="352669"/>
                  <a:pt x="64304" y="348459"/>
                  <a:pt x="67284" y="346075"/>
                </a:cubicBezTo>
                <a:cubicBezTo>
                  <a:pt x="69897" y="343984"/>
                  <a:pt x="73816" y="344397"/>
                  <a:pt x="76809" y="342900"/>
                </a:cubicBezTo>
                <a:cubicBezTo>
                  <a:pt x="80222" y="341193"/>
                  <a:pt x="82921" y="338257"/>
                  <a:pt x="86334" y="336550"/>
                </a:cubicBezTo>
                <a:cubicBezTo>
                  <a:pt x="89327" y="335053"/>
                  <a:pt x="92933" y="335000"/>
                  <a:pt x="95859" y="333375"/>
                </a:cubicBezTo>
                <a:cubicBezTo>
                  <a:pt x="102530" y="329669"/>
                  <a:pt x="107669" y="323088"/>
                  <a:pt x="114909" y="320675"/>
                </a:cubicBezTo>
                <a:lnTo>
                  <a:pt x="133959" y="314325"/>
                </a:lnTo>
                <a:cubicBezTo>
                  <a:pt x="137134" y="313267"/>
                  <a:pt x="140202" y="311806"/>
                  <a:pt x="143484" y="311150"/>
                </a:cubicBezTo>
                <a:lnTo>
                  <a:pt x="159359" y="307975"/>
                </a:lnTo>
                <a:cubicBezTo>
                  <a:pt x="173117" y="309033"/>
                  <a:pt x="187071" y="308607"/>
                  <a:pt x="200634" y="311150"/>
                </a:cubicBezTo>
                <a:cubicBezTo>
                  <a:pt x="206737" y="312294"/>
                  <a:pt x="215884" y="323858"/>
                  <a:pt x="219684" y="327025"/>
                </a:cubicBezTo>
                <a:cubicBezTo>
                  <a:pt x="222615" y="329468"/>
                  <a:pt x="226034" y="331258"/>
                  <a:pt x="229209" y="333375"/>
                </a:cubicBezTo>
                <a:lnTo>
                  <a:pt x="248259" y="361950"/>
                </a:lnTo>
                <a:cubicBezTo>
                  <a:pt x="250376" y="365125"/>
                  <a:pt x="251911" y="368777"/>
                  <a:pt x="254609" y="371475"/>
                </a:cubicBezTo>
                <a:cubicBezTo>
                  <a:pt x="257784" y="374650"/>
                  <a:pt x="261377" y="377456"/>
                  <a:pt x="264134" y="381000"/>
                </a:cubicBezTo>
                <a:cubicBezTo>
                  <a:pt x="268819" y="387024"/>
                  <a:pt x="270484" y="395817"/>
                  <a:pt x="276834" y="400050"/>
                </a:cubicBezTo>
                <a:lnTo>
                  <a:pt x="295884" y="412750"/>
                </a:lnTo>
                <a:lnTo>
                  <a:pt x="314934" y="425450"/>
                </a:lnTo>
                <a:cubicBezTo>
                  <a:pt x="318109" y="427567"/>
                  <a:pt x="320839" y="430593"/>
                  <a:pt x="324459" y="431800"/>
                </a:cubicBezTo>
                <a:lnTo>
                  <a:pt x="343509" y="438150"/>
                </a:lnTo>
                <a:cubicBezTo>
                  <a:pt x="356683" y="433759"/>
                  <a:pt x="359366" y="435030"/>
                  <a:pt x="365734" y="415925"/>
                </a:cubicBezTo>
                <a:lnTo>
                  <a:pt x="372084" y="396875"/>
                </a:lnTo>
                <a:lnTo>
                  <a:pt x="375259" y="387350"/>
                </a:lnTo>
                <a:cubicBezTo>
                  <a:pt x="376317" y="377825"/>
                  <a:pt x="376554" y="368173"/>
                  <a:pt x="378434" y="358775"/>
                </a:cubicBezTo>
                <a:cubicBezTo>
                  <a:pt x="379747" y="352211"/>
                  <a:pt x="384784" y="339725"/>
                  <a:pt x="384784" y="339725"/>
                </a:cubicBezTo>
                <a:cubicBezTo>
                  <a:pt x="385842" y="328083"/>
                  <a:pt x="387095" y="316458"/>
                  <a:pt x="387959" y="304800"/>
                </a:cubicBezTo>
                <a:cubicBezTo>
                  <a:pt x="389212" y="287880"/>
                  <a:pt x="389725" y="270908"/>
                  <a:pt x="391134" y="254000"/>
                </a:cubicBezTo>
                <a:cubicBezTo>
                  <a:pt x="392498" y="237630"/>
                  <a:pt x="393442" y="230046"/>
                  <a:pt x="397484" y="215900"/>
                </a:cubicBezTo>
                <a:cubicBezTo>
                  <a:pt x="398403" y="212682"/>
                  <a:pt x="399341" y="209451"/>
                  <a:pt x="400659" y="206375"/>
                </a:cubicBezTo>
                <a:cubicBezTo>
                  <a:pt x="402523" y="202025"/>
                  <a:pt x="404892" y="197908"/>
                  <a:pt x="407009" y="193675"/>
                </a:cubicBezTo>
                <a:cubicBezTo>
                  <a:pt x="408217" y="187637"/>
                  <a:pt x="410105" y="174784"/>
                  <a:pt x="413359" y="168275"/>
                </a:cubicBezTo>
                <a:cubicBezTo>
                  <a:pt x="429302" y="136389"/>
                  <a:pt x="409360" y="185014"/>
                  <a:pt x="426059" y="146050"/>
                </a:cubicBezTo>
                <a:cubicBezTo>
                  <a:pt x="430414" y="135889"/>
                  <a:pt x="429427" y="132577"/>
                  <a:pt x="432409" y="120650"/>
                </a:cubicBezTo>
                <a:cubicBezTo>
                  <a:pt x="433221" y="117403"/>
                  <a:pt x="434526" y="114300"/>
                  <a:pt x="435584" y="111125"/>
                </a:cubicBezTo>
                <a:cubicBezTo>
                  <a:pt x="436642" y="95250"/>
                  <a:pt x="434013" y="78686"/>
                  <a:pt x="438759" y="63500"/>
                </a:cubicBezTo>
                <a:cubicBezTo>
                  <a:pt x="440061" y="59335"/>
                  <a:pt x="447095" y="60325"/>
                  <a:pt x="451459" y="60325"/>
                </a:cubicBezTo>
                <a:cubicBezTo>
                  <a:pt x="465258" y="60325"/>
                  <a:pt x="478976" y="62442"/>
                  <a:pt x="492734" y="63500"/>
                </a:cubicBezTo>
                <a:cubicBezTo>
                  <a:pt x="496967" y="65617"/>
                  <a:pt x="501040" y="68092"/>
                  <a:pt x="505434" y="69850"/>
                </a:cubicBezTo>
                <a:cubicBezTo>
                  <a:pt x="511649" y="72336"/>
                  <a:pt x="524484" y="76200"/>
                  <a:pt x="524484" y="76200"/>
                </a:cubicBezTo>
                <a:cubicBezTo>
                  <a:pt x="526601" y="82550"/>
                  <a:pt x="530004" y="88608"/>
                  <a:pt x="530834" y="95250"/>
                </a:cubicBezTo>
                <a:cubicBezTo>
                  <a:pt x="534424" y="123971"/>
                  <a:pt x="531311" y="112555"/>
                  <a:pt x="537184" y="130175"/>
                </a:cubicBezTo>
                <a:cubicBezTo>
                  <a:pt x="538242" y="179917"/>
                  <a:pt x="538370" y="229687"/>
                  <a:pt x="540359" y="279400"/>
                </a:cubicBezTo>
                <a:cubicBezTo>
                  <a:pt x="540493" y="282744"/>
                  <a:pt x="542935" y="285632"/>
                  <a:pt x="543534" y="288925"/>
                </a:cubicBezTo>
                <a:cubicBezTo>
                  <a:pt x="545060" y="297320"/>
                  <a:pt x="545651" y="305858"/>
                  <a:pt x="546709" y="314325"/>
                </a:cubicBezTo>
                <a:cubicBezTo>
                  <a:pt x="547767" y="351367"/>
                  <a:pt x="547936" y="388444"/>
                  <a:pt x="549884" y="425450"/>
                </a:cubicBezTo>
                <a:cubicBezTo>
                  <a:pt x="550060" y="428792"/>
                  <a:pt x="549777" y="434319"/>
                  <a:pt x="553059" y="434975"/>
                </a:cubicBezTo>
                <a:cubicBezTo>
                  <a:pt x="562457" y="436855"/>
                  <a:pt x="572109" y="432858"/>
                  <a:pt x="581634" y="431800"/>
                </a:cubicBezTo>
                <a:cubicBezTo>
                  <a:pt x="584809" y="428625"/>
                  <a:pt x="587615" y="425032"/>
                  <a:pt x="591159" y="422275"/>
                </a:cubicBezTo>
                <a:cubicBezTo>
                  <a:pt x="597183" y="417590"/>
                  <a:pt x="604813" y="414971"/>
                  <a:pt x="610209" y="409575"/>
                </a:cubicBezTo>
                <a:cubicBezTo>
                  <a:pt x="618427" y="401357"/>
                  <a:pt x="627391" y="391148"/>
                  <a:pt x="638784" y="387350"/>
                </a:cubicBezTo>
                <a:cubicBezTo>
                  <a:pt x="651929" y="382968"/>
                  <a:pt x="645524" y="386031"/>
                  <a:pt x="657834" y="377825"/>
                </a:cubicBezTo>
                <a:cubicBezTo>
                  <a:pt x="667897" y="362731"/>
                  <a:pt x="660564" y="369507"/>
                  <a:pt x="683234" y="361950"/>
                </a:cubicBezTo>
                <a:lnTo>
                  <a:pt x="692759" y="358775"/>
                </a:lnTo>
                <a:lnTo>
                  <a:pt x="702284" y="355600"/>
                </a:lnTo>
                <a:cubicBezTo>
                  <a:pt x="713401" y="356611"/>
                  <a:pt x="743569" y="356665"/>
                  <a:pt x="756259" y="365125"/>
                </a:cubicBezTo>
                <a:lnTo>
                  <a:pt x="765784" y="371475"/>
                </a:lnTo>
                <a:lnTo>
                  <a:pt x="778484" y="390525"/>
                </a:lnTo>
                <a:cubicBezTo>
                  <a:pt x="780601" y="393700"/>
                  <a:pt x="781659" y="397933"/>
                  <a:pt x="784834" y="400050"/>
                </a:cubicBezTo>
                <a:cubicBezTo>
                  <a:pt x="788009" y="402167"/>
                  <a:pt x="791428" y="403957"/>
                  <a:pt x="794359" y="406400"/>
                </a:cubicBezTo>
                <a:cubicBezTo>
                  <a:pt x="810214" y="419613"/>
                  <a:pt x="796670" y="413520"/>
                  <a:pt x="813409" y="419100"/>
                </a:cubicBezTo>
                <a:cubicBezTo>
                  <a:pt x="816285" y="421257"/>
                  <a:pt x="830991" y="432654"/>
                  <a:pt x="835634" y="434975"/>
                </a:cubicBezTo>
                <a:cubicBezTo>
                  <a:pt x="838627" y="436472"/>
                  <a:pt x="841912" y="437338"/>
                  <a:pt x="845159" y="438150"/>
                </a:cubicBezTo>
                <a:cubicBezTo>
                  <a:pt x="862695" y="442534"/>
                  <a:pt x="872946" y="442516"/>
                  <a:pt x="892784" y="444500"/>
                </a:cubicBezTo>
                <a:cubicBezTo>
                  <a:pt x="897017" y="445558"/>
                  <a:pt x="901432" y="449296"/>
                  <a:pt x="905484" y="447675"/>
                </a:cubicBezTo>
                <a:cubicBezTo>
                  <a:pt x="908591" y="446432"/>
                  <a:pt x="907847" y="441397"/>
                  <a:pt x="908659" y="438150"/>
                </a:cubicBezTo>
                <a:cubicBezTo>
                  <a:pt x="909968" y="432915"/>
                  <a:pt x="910776" y="427567"/>
                  <a:pt x="911834" y="422275"/>
                </a:cubicBezTo>
                <a:cubicBezTo>
                  <a:pt x="909108" y="359569"/>
                  <a:pt x="905484" y="286217"/>
                  <a:pt x="905484" y="225425"/>
                </a:cubicBezTo>
                <a:cubicBezTo>
                  <a:pt x="905484" y="192600"/>
                  <a:pt x="906838" y="159775"/>
                  <a:pt x="908659" y="127000"/>
                </a:cubicBezTo>
                <a:cubicBezTo>
                  <a:pt x="908958" y="121612"/>
                  <a:pt x="909939" y="116178"/>
                  <a:pt x="911834" y="111125"/>
                </a:cubicBezTo>
                <a:cubicBezTo>
                  <a:pt x="913174" y="107552"/>
                  <a:pt x="916634" y="105087"/>
                  <a:pt x="918184" y="101600"/>
                </a:cubicBezTo>
                <a:cubicBezTo>
                  <a:pt x="920902" y="95483"/>
                  <a:pt x="919801" y="87283"/>
                  <a:pt x="924534" y="82550"/>
                </a:cubicBezTo>
                <a:cubicBezTo>
                  <a:pt x="932752" y="74332"/>
                  <a:pt x="941716" y="64123"/>
                  <a:pt x="953109" y="60325"/>
                </a:cubicBezTo>
                <a:lnTo>
                  <a:pt x="962634" y="57150"/>
                </a:lnTo>
                <a:cubicBezTo>
                  <a:pt x="967926" y="58208"/>
                  <a:pt x="973456" y="58430"/>
                  <a:pt x="978509" y="60325"/>
                </a:cubicBezTo>
                <a:cubicBezTo>
                  <a:pt x="987109" y="63550"/>
                  <a:pt x="990821" y="70585"/>
                  <a:pt x="997559" y="76200"/>
                </a:cubicBezTo>
                <a:cubicBezTo>
                  <a:pt x="1004291" y="81810"/>
                  <a:pt x="1012020" y="85018"/>
                  <a:pt x="1019784" y="88900"/>
                </a:cubicBezTo>
                <a:cubicBezTo>
                  <a:pt x="1035550" y="112549"/>
                  <a:pt x="1015287" y="83504"/>
                  <a:pt x="1035659" y="107950"/>
                </a:cubicBezTo>
                <a:cubicBezTo>
                  <a:pt x="1040348" y="113577"/>
                  <a:pt x="1045619" y="123781"/>
                  <a:pt x="1048359" y="130175"/>
                </a:cubicBezTo>
                <a:cubicBezTo>
                  <a:pt x="1052221" y="139187"/>
                  <a:pt x="1053578" y="149133"/>
                  <a:pt x="1054709" y="158750"/>
                </a:cubicBezTo>
                <a:cubicBezTo>
                  <a:pt x="1062122" y="221762"/>
                  <a:pt x="1053375" y="165123"/>
                  <a:pt x="1061059" y="238125"/>
                </a:cubicBezTo>
                <a:cubicBezTo>
                  <a:pt x="1062827" y="254922"/>
                  <a:pt x="1065901" y="255878"/>
                  <a:pt x="1070584" y="273050"/>
                </a:cubicBezTo>
                <a:cubicBezTo>
                  <a:pt x="1072004" y="278256"/>
                  <a:pt x="1072450" y="283690"/>
                  <a:pt x="1073759" y="288925"/>
                </a:cubicBezTo>
                <a:cubicBezTo>
                  <a:pt x="1074571" y="292172"/>
                  <a:pt x="1076122" y="295203"/>
                  <a:pt x="1076934" y="298450"/>
                </a:cubicBezTo>
                <a:cubicBezTo>
                  <a:pt x="1078243" y="303685"/>
                  <a:pt x="1078938" y="309057"/>
                  <a:pt x="1080109" y="314325"/>
                </a:cubicBezTo>
                <a:cubicBezTo>
                  <a:pt x="1081056" y="318585"/>
                  <a:pt x="1082226" y="322792"/>
                  <a:pt x="1083284" y="327025"/>
                </a:cubicBezTo>
                <a:cubicBezTo>
                  <a:pt x="1084342" y="337608"/>
                  <a:pt x="1084955" y="348246"/>
                  <a:pt x="1086459" y="358775"/>
                </a:cubicBezTo>
                <a:cubicBezTo>
                  <a:pt x="1087076" y="363095"/>
                  <a:pt x="1088778" y="367196"/>
                  <a:pt x="1089634" y="371475"/>
                </a:cubicBezTo>
                <a:cubicBezTo>
                  <a:pt x="1093197" y="389290"/>
                  <a:pt x="1093866" y="400039"/>
                  <a:pt x="1095984" y="419100"/>
                </a:cubicBezTo>
                <a:cubicBezTo>
                  <a:pt x="1131476" y="412002"/>
                  <a:pt x="1118754" y="418737"/>
                  <a:pt x="1137259" y="406400"/>
                </a:cubicBezTo>
                <a:cubicBezTo>
                  <a:pt x="1138317" y="403225"/>
                  <a:pt x="1138937" y="399868"/>
                  <a:pt x="1140434" y="396875"/>
                </a:cubicBezTo>
                <a:cubicBezTo>
                  <a:pt x="1142141" y="393462"/>
                  <a:pt x="1145444" y="390923"/>
                  <a:pt x="1146784" y="387350"/>
                </a:cubicBezTo>
                <a:cubicBezTo>
                  <a:pt x="1148679" y="382297"/>
                  <a:pt x="1146966" y="375965"/>
                  <a:pt x="1149959" y="371475"/>
                </a:cubicBezTo>
                <a:cubicBezTo>
                  <a:pt x="1151815" y="368690"/>
                  <a:pt x="1156491" y="369797"/>
                  <a:pt x="1159484" y="368300"/>
                </a:cubicBezTo>
                <a:cubicBezTo>
                  <a:pt x="1162897" y="366593"/>
                  <a:pt x="1166078" y="364393"/>
                  <a:pt x="1169009" y="361950"/>
                </a:cubicBezTo>
                <a:cubicBezTo>
                  <a:pt x="1172458" y="359075"/>
                  <a:pt x="1174990" y="355182"/>
                  <a:pt x="1178534" y="352425"/>
                </a:cubicBezTo>
                <a:lnTo>
                  <a:pt x="1207109" y="333375"/>
                </a:lnTo>
                <a:cubicBezTo>
                  <a:pt x="1210284" y="331258"/>
                  <a:pt x="1213014" y="328232"/>
                  <a:pt x="1216634" y="327025"/>
                </a:cubicBezTo>
                <a:cubicBezTo>
                  <a:pt x="1248645" y="316355"/>
                  <a:pt x="1198992" y="332635"/>
                  <a:pt x="1238859" y="320675"/>
                </a:cubicBezTo>
                <a:cubicBezTo>
                  <a:pt x="1245270" y="318752"/>
                  <a:pt x="1257909" y="314325"/>
                  <a:pt x="1257909" y="314325"/>
                </a:cubicBezTo>
                <a:cubicBezTo>
                  <a:pt x="1261084" y="311150"/>
                  <a:pt x="1262959" y="305173"/>
                  <a:pt x="1267434" y="304800"/>
                </a:cubicBezTo>
                <a:cubicBezTo>
                  <a:pt x="1289607" y="302952"/>
                  <a:pt x="1312162" y="304317"/>
                  <a:pt x="1334109" y="307975"/>
                </a:cubicBezTo>
                <a:cubicBezTo>
                  <a:pt x="1338538" y="308713"/>
                  <a:pt x="1340759" y="314051"/>
                  <a:pt x="1343634" y="317500"/>
                </a:cubicBezTo>
                <a:cubicBezTo>
                  <a:pt x="1346077" y="320431"/>
                  <a:pt x="1347541" y="324094"/>
                  <a:pt x="1349984" y="327025"/>
                </a:cubicBezTo>
                <a:cubicBezTo>
                  <a:pt x="1357624" y="336192"/>
                  <a:pt x="1359668" y="336656"/>
                  <a:pt x="1369034" y="342900"/>
                </a:cubicBezTo>
                <a:cubicBezTo>
                  <a:pt x="1370092" y="346075"/>
                  <a:pt x="1369842" y="350058"/>
                  <a:pt x="1372209" y="352425"/>
                </a:cubicBezTo>
                <a:cubicBezTo>
                  <a:pt x="1374576" y="354792"/>
                  <a:pt x="1378949" y="353744"/>
                  <a:pt x="1381734" y="355600"/>
                </a:cubicBezTo>
                <a:cubicBezTo>
                  <a:pt x="1385470" y="358091"/>
                  <a:pt x="1387523" y="362634"/>
                  <a:pt x="1391259" y="365125"/>
                </a:cubicBezTo>
                <a:cubicBezTo>
                  <a:pt x="1394044" y="366981"/>
                  <a:pt x="1397858" y="366675"/>
                  <a:pt x="1400784" y="368300"/>
                </a:cubicBezTo>
                <a:cubicBezTo>
                  <a:pt x="1407455" y="372006"/>
                  <a:pt x="1413484" y="376767"/>
                  <a:pt x="1419834" y="381000"/>
                </a:cubicBezTo>
                <a:lnTo>
                  <a:pt x="1429359" y="387350"/>
                </a:lnTo>
                <a:cubicBezTo>
                  <a:pt x="1432534" y="386292"/>
                  <a:pt x="1438884" y="387522"/>
                  <a:pt x="1438884" y="384175"/>
                </a:cubicBezTo>
                <a:cubicBezTo>
                  <a:pt x="1438884" y="362203"/>
                  <a:pt x="1420979" y="363055"/>
                  <a:pt x="1407134" y="355600"/>
                </a:cubicBezTo>
                <a:cubicBezTo>
                  <a:pt x="1400414" y="351982"/>
                  <a:pt x="1394910" y="346313"/>
                  <a:pt x="1388084" y="342900"/>
                </a:cubicBezTo>
                <a:cubicBezTo>
                  <a:pt x="1379996" y="338856"/>
                  <a:pt x="1371262" y="336234"/>
                  <a:pt x="1362684" y="333375"/>
                </a:cubicBezTo>
                <a:cubicBezTo>
                  <a:pt x="1356580" y="331340"/>
                  <a:pt x="1346574" y="330083"/>
                  <a:pt x="1340459" y="327025"/>
                </a:cubicBezTo>
                <a:cubicBezTo>
                  <a:pt x="1337046" y="325318"/>
                  <a:pt x="1334247" y="322568"/>
                  <a:pt x="1330934" y="320675"/>
                </a:cubicBezTo>
                <a:cubicBezTo>
                  <a:pt x="1326825" y="318327"/>
                  <a:pt x="1322467" y="316442"/>
                  <a:pt x="1318234" y="314325"/>
                </a:cubicBezTo>
                <a:cubicBezTo>
                  <a:pt x="1311884" y="315383"/>
                  <a:pt x="1303206" y="312473"/>
                  <a:pt x="1299184" y="317500"/>
                </a:cubicBezTo>
                <a:cubicBezTo>
                  <a:pt x="1296227" y="321196"/>
                  <a:pt x="1302187" y="326853"/>
                  <a:pt x="1305534" y="330200"/>
                </a:cubicBezTo>
                <a:cubicBezTo>
                  <a:pt x="1310930" y="335596"/>
                  <a:pt x="1318040" y="338973"/>
                  <a:pt x="1324584" y="342900"/>
                </a:cubicBezTo>
                <a:cubicBezTo>
                  <a:pt x="1338096" y="351007"/>
                  <a:pt x="1339343" y="349998"/>
                  <a:pt x="1356334" y="352425"/>
                </a:cubicBezTo>
                <a:cubicBezTo>
                  <a:pt x="1382966" y="356230"/>
                  <a:pt x="1390278" y="356312"/>
                  <a:pt x="1419834" y="358775"/>
                </a:cubicBezTo>
                <a:cubicBezTo>
                  <a:pt x="1424067" y="360892"/>
                  <a:pt x="1428898" y="362095"/>
                  <a:pt x="1432534" y="365125"/>
                </a:cubicBezTo>
                <a:cubicBezTo>
                  <a:pt x="1443420" y="374196"/>
                  <a:pt x="1434348" y="381454"/>
                  <a:pt x="1445234" y="365125"/>
                </a:cubicBezTo>
                <a:cubicBezTo>
                  <a:pt x="1444176" y="361950"/>
                  <a:pt x="1442658" y="358893"/>
                  <a:pt x="1442059" y="355600"/>
                </a:cubicBezTo>
                <a:cubicBezTo>
                  <a:pt x="1438728" y="337282"/>
                  <a:pt x="1440756" y="332642"/>
                  <a:pt x="1435709" y="317500"/>
                </a:cubicBezTo>
                <a:cubicBezTo>
                  <a:pt x="1433907" y="312093"/>
                  <a:pt x="1431360" y="306961"/>
                  <a:pt x="1429359" y="301625"/>
                </a:cubicBezTo>
                <a:cubicBezTo>
                  <a:pt x="1428184" y="298491"/>
                  <a:pt x="1427502" y="295176"/>
                  <a:pt x="1426184" y="292100"/>
                </a:cubicBezTo>
                <a:cubicBezTo>
                  <a:pt x="1424320" y="287750"/>
                  <a:pt x="1421592" y="283794"/>
                  <a:pt x="1419834" y="279400"/>
                </a:cubicBezTo>
                <a:cubicBezTo>
                  <a:pt x="1414681" y="266517"/>
                  <a:pt x="1413428" y="260125"/>
                  <a:pt x="1410309" y="247650"/>
                </a:cubicBezTo>
                <a:cubicBezTo>
                  <a:pt x="1409251" y="237067"/>
                  <a:pt x="1408017" y="226499"/>
                  <a:pt x="1407134" y="215900"/>
                </a:cubicBezTo>
                <a:cubicBezTo>
                  <a:pt x="1405900" y="201097"/>
                  <a:pt x="1405304" y="186243"/>
                  <a:pt x="1403959" y="171450"/>
                </a:cubicBezTo>
                <a:cubicBezTo>
                  <a:pt x="1403186" y="162952"/>
                  <a:pt x="1401842" y="154517"/>
                  <a:pt x="1400784" y="146050"/>
                </a:cubicBezTo>
                <a:cubicBezTo>
                  <a:pt x="1400106" y="124366"/>
                  <a:pt x="1401116" y="55799"/>
                  <a:pt x="1394434" y="19050"/>
                </a:cubicBezTo>
                <a:cubicBezTo>
                  <a:pt x="1391703" y="4028"/>
                  <a:pt x="1389313" y="8876"/>
                  <a:pt x="1372209" y="3175"/>
                </a:cubicBezTo>
                <a:lnTo>
                  <a:pt x="1362684" y="0"/>
                </a:lnTo>
                <a:cubicBezTo>
                  <a:pt x="1336226" y="2117"/>
                  <a:pt x="1309059" y="-88"/>
                  <a:pt x="1283309" y="6350"/>
                </a:cubicBezTo>
                <a:cubicBezTo>
                  <a:pt x="1265374" y="10834"/>
                  <a:pt x="1274888" y="8669"/>
                  <a:pt x="1254734" y="12700"/>
                </a:cubicBezTo>
                <a:cubicBezTo>
                  <a:pt x="1251559" y="14817"/>
                  <a:pt x="1248622" y="17343"/>
                  <a:pt x="1245209" y="19050"/>
                </a:cubicBezTo>
                <a:cubicBezTo>
                  <a:pt x="1232590" y="25359"/>
                  <a:pt x="1217469" y="29043"/>
                  <a:pt x="1203934" y="31750"/>
                </a:cubicBezTo>
                <a:cubicBezTo>
                  <a:pt x="1198642" y="32808"/>
                  <a:pt x="1193422" y="34329"/>
                  <a:pt x="1188059" y="34925"/>
                </a:cubicBezTo>
                <a:cubicBezTo>
                  <a:pt x="1174344" y="36449"/>
                  <a:pt x="1160542" y="37042"/>
                  <a:pt x="1146784" y="38100"/>
                </a:cubicBezTo>
                <a:cubicBezTo>
                  <a:pt x="1128247" y="44279"/>
                  <a:pt x="1146148" y="38862"/>
                  <a:pt x="1118209" y="44450"/>
                </a:cubicBezTo>
                <a:cubicBezTo>
                  <a:pt x="1083440" y="51404"/>
                  <a:pt x="1134051" y="47626"/>
                  <a:pt x="1057884" y="50800"/>
                </a:cubicBezTo>
                <a:cubicBezTo>
                  <a:pt x="1022973" y="52255"/>
                  <a:pt x="988031" y="52830"/>
                  <a:pt x="953109" y="53975"/>
                </a:cubicBezTo>
                <a:lnTo>
                  <a:pt x="864209" y="57150"/>
                </a:lnTo>
                <a:cubicBezTo>
                  <a:pt x="847260" y="57920"/>
                  <a:pt x="830361" y="59633"/>
                  <a:pt x="813409" y="60325"/>
                </a:cubicBezTo>
                <a:cubicBezTo>
                  <a:pt x="778497" y="61750"/>
                  <a:pt x="743559" y="62442"/>
                  <a:pt x="708634" y="63500"/>
                </a:cubicBezTo>
                <a:cubicBezTo>
                  <a:pt x="701226" y="64558"/>
                  <a:pt x="693893" y="66675"/>
                  <a:pt x="686409" y="66675"/>
                </a:cubicBezTo>
                <a:cubicBezTo>
                  <a:pt x="503164" y="66675"/>
                  <a:pt x="532496" y="67928"/>
                  <a:pt x="426059" y="60325"/>
                </a:cubicBezTo>
                <a:cubicBezTo>
                  <a:pt x="400135" y="51684"/>
                  <a:pt x="430113" y="60802"/>
                  <a:pt x="372084" y="53975"/>
                </a:cubicBezTo>
                <a:cubicBezTo>
                  <a:pt x="368760" y="53584"/>
                  <a:pt x="365693" y="51975"/>
                  <a:pt x="362559" y="50800"/>
                </a:cubicBezTo>
                <a:cubicBezTo>
                  <a:pt x="357223" y="48799"/>
                  <a:pt x="352091" y="46252"/>
                  <a:pt x="346684" y="44450"/>
                </a:cubicBezTo>
                <a:cubicBezTo>
                  <a:pt x="335456" y="40707"/>
                  <a:pt x="323328" y="39753"/>
                  <a:pt x="311759" y="38100"/>
                </a:cubicBezTo>
                <a:cubicBezTo>
                  <a:pt x="295678" y="32740"/>
                  <a:pt x="304331" y="34993"/>
                  <a:pt x="280009" y="31750"/>
                </a:cubicBezTo>
                <a:cubicBezTo>
                  <a:pt x="253044" y="28155"/>
                  <a:pt x="251895" y="28304"/>
                  <a:pt x="222859" y="25400"/>
                </a:cubicBezTo>
                <a:cubicBezTo>
                  <a:pt x="204322" y="19221"/>
                  <a:pt x="222223" y="24638"/>
                  <a:pt x="194284" y="19050"/>
                </a:cubicBezTo>
                <a:cubicBezTo>
                  <a:pt x="190005" y="18194"/>
                  <a:pt x="185935" y="16210"/>
                  <a:pt x="181584" y="15875"/>
                </a:cubicBezTo>
                <a:cubicBezTo>
                  <a:pt x="158345" y="14087"/>
                  <a:pt x="135017" y="13758"/>
                  <a:pt x="111734" y="12700"/>
                </a:cubicBezTo>
                <a:cubicBezTo>
                  <a:pt x="105105" y="10490"/>
                  <a:pt x="88381" y="4375"/>
                  <a:pt x="79984" y="3175"/>
                </a:cubicBezTo>
                <a:cubicBezTo>
                  <a:pt x="76841" y="2726"/>
                  <a:pt x="60405" y="529"/>
                  <a:pt x="54584" y="3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3DBB777-1CE5-458F-A325-DC2CC6416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25" y="1336602"/>
            <a:ext cx="6258949" cy="35206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624C9D3-8E97-4389-B1C3-FC15C97F12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0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L’épée/la dague/la rapière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sabre/l’épée/le fleuret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sabre/l’espadon/l’épée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fleuret/l’épée/l’estoc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4911525-6C6D-4AA3-A1A6-FB192B047DE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1D8142F-8323-497C-8DBB-E801D5A81FAF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Quelle sont les trois armes pratiquées en escrime olympique ?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8028681-15E1-4809-8126-21E18BFB7943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Culture olympique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FE85DD-B280-4C94-B841-ACB712007666}"/>
              </a:ext>
            </a:extLst>
          </p:cNvPr>
          <p:cNvSpPr/>
          <p:nvPr/>
        </p:nvSpPr>
        <p:spPr>
          <a:xfrm>
            <a:off x="517433" y="1629045"/>
            <a:ext cx="3846608" cy="2259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2" descr="Escrime : avec huit médailles, la France a réussi les Championnats d'Europe">
            <a:extLst>
              <a:ext uri="{FF2B5EF4-FFF2-40B4-BE49-F238E27FC236}">
                <a16:creationId xmlns:a16="http://schemas.microsoft.com/office/drawing/2014/main" id="{B9645AC7-9544-4FE5-A967-EC59D475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8" y="1769599"/>
            <a:ext cx="3641535" cy="20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0E1190F-DD2A-4E3B-B7C8-A2C446D44D3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Le sabre/l’épée/le fleuret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DD2337F-754A-4923-9061-DB749EEB5303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8A5ED3E-6DE9-4BB1-A3F4-990A1EC68FC2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Quelle sont les trois armes pratiquées en escrime olympique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CE073AE-171D-4558-8CC5-494D7D2A537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Culture olympique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628F7D-A5A7-4C2D-9D63-F83FFFEB50BD}"/>
              </a:ext>
            </a:extLst>
          </p:cNvPr>
          <p:cNvSpPr/>
          <p:nvPr/>
        </p:nvSpPr>
        <p:spPr>
          <a:xfrm>
            <a:off x="517433" y="1629045"/>
            <a:ext cx="3846608" cy="2259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2" descr="Escrime : avec huit médailles, la France a réussi les Championnats d'Europe">
            <a:extLst>
              <a:ext uri="{FF2B5EF4-FFF2-40B4-BE49-F238E27FC236}">
                <a16:creationId xmlns:a16="http://schemas.microsoft.com/office/drawing/2014/main" id="{B06037AB-2106-447A-B3F2-CC1B6393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8" y="1769599"/>
            <a:ext cx="3641535" cy="20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3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Paris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Sydney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Berlin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Rio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BFA8FA-565D-44AF-8823-C6F3F07BB040}"/>
              </a:ext>
            </a:extLst>
          </p:cNvPr>
          <p:cNvSpPr/>
          <p:nvPr/>
        </p:nvSpPr>
        <p:spPr>
          <a:xfrm>
            <a:off x="907528" y="1556475"/>
            <a:ext cx="3485321" cy="2631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05EF74-C5D0-4686-85CE-9B4464B84D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9"/>
          <a:stretch/>
        </p:blipFill>
        <p:spPr>
          <a:xfrm>
            <a:off x="1026504" y="1650653"/>
            <a:ext cx="3246410" cy="24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Paris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Sydney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Berlin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Rio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BC2CAFB-A444-4B3A-ADF9-A6E95985734D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24308D-DE59-4DFF-A2DC-77EE118DA5FB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9695A83-E076-45E2-8F36-F1DF7125EE86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7BE5CF-1C38-4408-A323-A3CC21644376}"/>
              </a:ext>
            </a:extLst>
          </p:cNvPr>
          <p:cNvSpPr/>
          <p:nvPr/>
        </p:nvSpPr>
        <p:spPr>
          <a:xfrm>
            <a:off x="907528" y="1556475"/>
            <a:ext cx="3485321" cy="2631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F48A0C0-2FE1-4E6C-849F-21011425C8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9"/>
          <a:stretch/>
        </p:blipFill>
        <p:spPr>
          <a:xfrm>
            <a:off x="1026504" y="1650653"/>
            <a:ext cx="3246410" cy="24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E659AC5-4338-4E68-8687-A8C4ACDDBFAE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A1EE33-5039-43E4-88D7-A8957FAA39F4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993971F-60A4-49D1-8A06-7DFD4D38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C60E4CA-8B2C-48A8-AF74-0D36C7E8F209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EDF609-2973-490A-A98A-D0AACA0390A4}"/>
              </a:ext>
            </a:extLst>
          </p:cNvPr>
          <p:cNvSpPr/>
          <p:nvPr/>
        </p:nvSpPr>
        <p:spPr>
          <a:xfrm>
            <a:off x="907528" y="1556475"/>
            <a:ext cx="3485321" cy="2631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31ADC8F-CD23-4AA1-8ADE-039ED68CE6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9"/>
          <a:stretch/>
        </p:blipFill>
        <p:spPr>
          <a:xfrm>
            <a:off x="1026504" y="1650653"/>
            <a:ext cx="3246410" cy="24349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F403692-0EA6-4AB2-9BA4-BB26E1D4712E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Sydney</a:t>
            </a:r>
          </a:p>
        </p:txBody>
      </p:sp>
    </p:spTree>
    <p:extLst>
      <p:ext uri="{BB962C8B-B14F-4D97-AF65-F5344CB8AC3E}">
        <p14:creationId xmlns:p14="http://schemas.microsoft.com/office/powerpoint/2010/main" val="311323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Paris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Sydney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Barcelone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Rio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5C1BA9-A214-4A69-9DD9-1DB6E0075721}"/>
              </a:ext>
            </a:extLst>
          </p:cNvPr>
          <p:cNvSpPr/>
          <p:nvPr/>
        </p:nvSpPr>
        <p:spPr>
          <a:xfrm>
            <a:off x="417977" y="1662491"/>
            <a:ext cx="4004254" cy="2164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7F1FA33-1712-4865-82A7-8C96DA30E7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7633"/>
          <a:stretch/>
        </p:blipFill>
        <p:spPr>
          <a:xfrm>
            <a:off x="497489" y="1736563"/>
            <a:ext cx="3852674" cy="19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Paris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Sydney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Barcelone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Rio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BC2CAFB-A444-4B3A-ADF9-A6E95985734D}"/>
              </a:ext>
            </a:extLst>
          </p:cNvPr>
          <p:cNvSpPr/>
          <p:nvPr/>
        </p:nvSpPr>
        <p:spPr>
          <a:xfrm>
            <a:off x="4582132" y="1736562"/>
            <a:ext cx="376621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24308D-DE59-4DFF-A2DC-77EE118DA5FB}"/>
              </a:ext>
            </a:extLst>
          </p:cNvPr>
          <p:cNvSpPr txBox="1"/>
          <p:nvPr/>
        </p:nvSpPr>
        <p:spPr>
          <a:xfrm>
            <a:off x="4528247" y="1769599"/>
            <a:ext cx="384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quelle cérémonie d’ouverture cette image est tirée ?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D85F723-A97F-420F-A681-2BF9C8AE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9695A83-E076-45E2-8F36-F1DF7125EE86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Cérémonie d’ouverture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F87726-59DC-426C-8027-0619608651C7}"/>
              </a:ext>
            </a:extLst>
          </p:cNvPr>
          <p:cNvSpPr/>
          <p:nvPr/>
        </p:nvSpPr>
        <p:spPr>
          <a:xfrm>
            <a:off x="417977" y="1662491"/>
            <a:ext cx="4004254" cy="2164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E77B7A8-3961-420C-8051-DE319343C8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7633"/>
          <a:stretch/>
        </p:blipFill>
        <p:spPr>
          <a:xfrm>
            <a:off x="497489" y="1736563"/>
            <a:ext cx="3852674" cy="19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531</Words>
  <Application>Microsoft Office PowerPoint</Application>
  <PresentationFormat>Grand écran</PresentationFormat>
  <Paragraphs>144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SCHOENY Quentin</dc:creator>
  <cp:lastModifiedBy>SCHOENY Quentin</cp:lastModifiedBy>
  <cp:revision>161</cp:revision>
  <dcterms:created xsi:type="dcterms:W3CDTF">2024-01-08T15:47:56Z</dcterms:created>
  <dcterms:modified xsi:type="dcterms:W3CDTF">2024-03-07T14:46:22Z</dcterms:modified>
</cp:coreProperties>
</file>